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09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057B75-1B39-4656-BE51-50C0FF10F1EE}" type="datetimeFigureOut">
              <a:rPr lang="en-US" smtClean="0"/>
              <a:t>9/18/2010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0D0E43-73D0-4C81-9505-FA590109155D}"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Rot="1" noChangeArrowheads="1" noTextEdit="1"/>
          </p:cNvSpPr>
          <p:nvPr>
            <p:ph type="sldImg"/>
          </p:nvPr>
        </p:nvSpPr>
        <p:spPr>
          <a:ln/>
        </p:spPr>
      </p:sp>
      <p:sp>
        <p:nvSpPr>
          <p:cNvPr id="17817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7"/>
          <p:cNvSpPr>
            <a:spLocks noGrp="1" noChangeArrowheads="1"/>
          </p:cNvSpPr>
          <p:nvPr>
            <p:ph type="sldNum" sz="quarter" idx="5"/>
          </p:nvPr>
        </p:nvSpPr>
        <p:spPr>
          <a:noFill/>
        </p:spPr>
        <p:txBody>
          <a:bodyPr/>
          <a:lstStyle/>
          <a:p>
            <a:fld id="{AD886770-658A-45CC-8461-26B66B679CFF}" type="slidenum">
              <a:rPr lang="en-US" smtClean="0"/>
              <a:pPr/>
              <a:t>11</a:t>
            </a:fld>
            <a:endParaRPr lang="en-US" smtClean="0"/>
          </a:p>
        </p:txBody>
      </p:sp>
      <p:sp>
        <p:nvSpPr>
          <p:cNvPr id="187395" name="Rectangle 2"/>
          <p:cNvSpPr>
            <a:spLocks noRot="1" noChangeArrowheads="1" noTextEdit="1"/>
          </p:cNvSpPr>
          <p:nvPr>
            <p:ph type="sldImg"/>
          </p:nvPr>
        </p:nvSpPr>
        <p:spPr>
          <a:ln/>
        </p:spPr>
      </p:sp>
      <p:sp>
        <p:nvSpPr>
          <p:cNvPr id="187396" name="Rectangle 3"/>
          <p:cNvSpPr>
            <a:spLocks noGrp="1" noChangeArrowheads="1"/>
          </p:cNvSpPr>
          <p:nvPr>
            <p:ph type="body" idx="1"/>
          </p:nvPr>
        </p:nvSpPr>
        <p:spPr>
          <a:noFill/>
          <a:ln/>
        </p:spPr>
        <p:txBody>
          <a:bodyPr/>
          <a:lstStyle/>
          <a:p>
            <a:r>
              <a:rPr lang="en-US" smtClean="0"/>
              <a:t>Note – multiplication of fractions using this structure: have not figured this out yet!</a:t>
            </a:r>
          </a:p>
          <a:p>
            <a:r>
              <a:rPr lang="en-US" smtClean="0"/>
              <a:t>Note - division of fractions using this structure: 6 ÷ ½ = 12 because if you get 6 dollars for feeding your neighbors cat per ½ of a day, how much will you get if you feed the cat for a full day?</a:t>
            </a:r>
          </a:p>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7"/>
          <p:cNvSpPr>
            <a:spLocks noGrp="1" noChangeArrowheads="1"/>
          </p:cNvSpPr>
          <p:nvPr>
            <p:ph type="sldNum" sz="quarter" idx="5"/>
          </p:nvPr>
        </p:nvSpPr>
        <p:spPr>
          <a:noFill/>
        </p:spPr>
        <p:txBody>
          <a:bodyPr/>
          <a:lstStyle/>
          <a:p>
            <a:fld id="{722C4688-31CD-438F-92F4-A083C92ED8EB}" type="slidenum">
              <a:rPr lang="en-US" smtClean="0"/>
              <a:pPr/>
              <a:t>3</a:t>
            </a:fld>
            <a:endParaRPr lang="en-US" smtClean="0"/>
          </a:p>
        </p:txBody>
      </p:sp>
      <p:sp>
        <p:nvSpPr>
          <p:cNvPr id="179203" name="Rectangle 2"/>
          <p:cNvSpPr>
            <a:spLocks noChangeArrowheads="1" noTextEdit="1"/>
          </p:cNvSpPr>
          <p:nvPr>
            <p:ph type="sldImg"/>
          </p:nvPr>
        </p:nvSpPr>
        <p:spPr>
          <a:solidFill>
            <a:srgbClr val="FFFFFF"/>
          </a:solidFill>
          <a:ln/>
        </p:spPr>
      </p:sp>
      <p:sp>
        <p:nvSpPr>
          <p:cNvPr id="179204" name="Rectangle 3"/>
          <p:cNvSpPr>
            <a:spLocks noChangeArrowheads="1"/>
          </p:cNvSpPr>
          <p:nvPr>
            <p:ph type="body" idx="1"/>
          </p:nvPr>
        </p:nvSpPr>
        <p:spPr>
          <a:solidFill>
            <a:srgbClr val="FFFFFF"/>
          </a:solidFill>
          <a:ln>
            <a:solidFill>
              <a:srgbClr val="000000"/>
            </a:solidFill>
          </a:ln>
        </p:spPr>
        <p:txBody>
          <a:bodyPr/>
          <a:lstStyle/>
          <a:p>
            <a:pPr eaLnBrk="1" hangingPunct="1"/>
            <a:r>
              <a:rPr lang="en-US" smtClean="0"/>
              <a:t>One last note on subtraction.  As you do word problems and discuss the math remember that there are 3 basic types of things that can happen in life that we can model and solve utilizing the operation of subtraction.</a:t>
            </a:r>
          </a:p>
          <a:p>
            <a:pPr eaLnBrk="1" hangingPunct="1"/>
            <a:endParaRPr lang="en-US" smtClean="0"/>
          </a:p>
          <a:p>
            <a:pPr eaLnBrk="1" hangingPunct="1"/>
            <a:r>
              <a:rPr lang="en-US" smtClean="0"/>
              <a:t>This is NOT a key word strategy.  It is designed to help students understand the underlying structure of the mathematics.  As you will learn through foundations training, key words don’t work.  Teaching underlying structure and teaching students how to represent these structures to make sense of the mathematics does work and develops students sense-making skills.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7"/>
          <p:cNvSpPr>
            <a:spLocks noGrp="1" noChangeArrowheads="1"/>
          </p:cNvSpPr>
          <p:nvPr>
            <p:ph type="sldNum" sz="quarter" idx="5"/>
          </p:nvPr>
        </p:nvSpPr>
        <p:spPr>
          <a:noFill/>
        </p:spPr>
        <p:txBody>
          <a:bodyPr/>
          <a:lstStyle/>
          <a:p>
            <a:fld id="{B1F90C15-2336-4294-AE6A-599EB946C65A}" type="slidenum">
              <a:rPr lang="en-US" smtClean="0"/>
              <a:pPr/>
              <a:t>4</a:t>
            </a:fld>
            <a:endParaRPr lang="en-US" smtClean="0"/>
          </a:p>
        </p:txBody>
      </p:sp>
      <p:sp>
        <p:nvSpPr>
          <p:cNvPr id="180227" name="Rectangle 2"/>
          <p:cNvSpPr>
            <a:spLocks noRot="1" noChangeArrowheads="1" noTextEdit="1"/>
          </p:cNvSpPr>
          <p:nvPr>
            <p:ph type="sldImg"/>
          </p:nvPr>
        </p:nvSpPr>
        <p:spPr>
          <a:ln/>
        </p:spPr>
      </p:sp>
      <p:sp>
        <p:nvSpPr>
          <p:cNvPr id="180228" name="Rectangle 3"/>
          <p:cNvSpPr>
            <a:spLocks noGrp="1" noChangeArrowheads="1"/>
          </p:cNvSpPr>
          <p:nvPr>
            <p:ph type="body" idx="1"/>
          </p:nvPr>
        </p:nvSpPr>
        <p:spPr>
          <a:noFill/>
          <a:ln/>
        </p:spPr>
        <p:txBody>
          <a:bodyPr/>
          <a:lstStyle/>
          <a:p>
            <a:r>
              <a:rPr lang="en-US" smtClean="0"/>
              <a:t>These examples represent the type of structural models that are needed for students to understand the problem and when to use a given operation.  Addition Structures are paired with the similarly structured Subtraction Structure.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p:cNvSpPr>
            <a:spLocks noGrp="1" noChangeArrowheads="1"/>
          </p:cNvSpPr>
          <p:nvPr>
            <p:ph type="sldNum" sz="quarter" idx="5"/>
          </p:nvPr>
        </p:nvSpPr>
        <p:spPr>
          <a:noFill/>
        </p:spPr>
        <p:txBody>
          <a:bodyPr/>
          <a:lstStyle/>
          <a:p>
            <a:fld id="{8897BAFC-FAFA-445E-BDA1-1EA5F0C4FD77}" type="slidenum">
              <a:rPr lang="en-US" smtClean="0"/>
              <a:pPr/>
              <a:t>5</a:t>
            </a:fld>
            <a:endParaRPr lang="en-US" smtClean="0"/>
          </a:p>
        </p:txBody>
      </p:sp>
      <p:sp>
        <p:nvSpPr>
          <p:cNvPr id="181251" name="Rectangle 2"/>
          <p:cNvSpPr>
            <a:spLocks noRot="1" noChangeArrowheads="1" noTextEdit="1"/>
          </p:cNvSpPr>
          <p:nvPr>
            <p:ph type="sldImg"/>
          </p:nvPr>
        </p:nvSpPr>
        <p:spPr>
          <a:ln/>
        </p:spPr>
      </p:sp>
      <p:sp>
        <p:nvSpPr>
          <p:cNvPr id="181252" name="Rectangle 3"/>
          <p:cNvSpPr>
            <a:spLocks noGrp="1" noChangeArrowheads="1"/>
          </p:cNvSpPr>
          <p:nvPr>
            <p:ph type="body" idx="1"/>
          </p:nvPr>
        </p:nvSpPr>
        <p:spPr>
          <a:noFill/>
          <a:ln/>
        </p:spPr>
        <p:txBody>
          <a:bodyPr/>
          <a:lstStyle/>
          <a:p>
            <a:r>
              <a:rPr lang="en-US" smtClean="0"/>
              <a:t>These examples represent the type of structural models that are needed for students to understand the problem and when to use a given operation.  Addition Structures are paired with the similarly structured Subtraction Structure. </a:t>
            </a:r>
          </a:p>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7"/>
          <p:cNvSpPr>
            <a:spLocks noGrp="1" noChangeArrowheads="1"/>
          </p:cNvSpPr>
          <p:nvPr>
            <p:ph type="sldNum" sz="quarter" idx="5"/>
          </p:nvPr>
        </p:nvSpPr>
        <p:spPr>
          <a:noFill/>
        </p:spPr>
        <p:txBody>
          <a:bodyPr/>
          <a:lstStyle/>
          <a:p>
            <a:fld id="{791F95E5-DF8E-4F01-BF9B-F0F66BD2BB06}" type="slidenum">
              <a:rPr lang="en-US" smtClean="0"/>
              <a:pPr/>
              <a:t>6</a:t>
            </a:fld>
            <a:endParaRPr lang="en-US" smtClean="0"/>
          </a:p>
        </p:txBody>
      </p:sp>
      <p:sp>
        <p:nvSpPr>
          <p:cNvPr id="182275" name="Rectangle 2"/>
          <p:cNvSpPr>
            <a:spLocks noRot="1" noChangeArrowheads="1" noTextEdit="1"/>
          </p:cNvSpPr>
          <p:nvPr>
            <p:ph type="sldImg"/>
          </p:nvPr>
        </p:nvSpPr>
        <p:spPr>
          <a:ln/>
        </p:spPr>
      </p:sp>
      <p:sp>
        <p:nvSpPr>
          <p:cNvPr id="182276" name="Rectangle 3"/>
          <p:cNvSpPr>
            <a:spLocks noGrp="1" noChangeArrowheads="1"/>
          </p:cNvSpPr>
          <p:nvPr>
            <p:ph type="body" idx="1"/>
          </p:nvPr>
        </p:nvSpPr>
        <p:spPr>
          <a:noFill/>
          <a:ln/>
        </p:spPr>
        <p:txBody>
          <a:bodyPr/>
          <a:lstStyle/>
          <a:p>
            <a:r>
              <a:rPr lang="en-US" smtClean="0"/>
              <a:t>These examples represent the type of structural models that are needed for students to understand the problem and when to use a given operation.  Addition Structures are paired with the similarly structured Subtraction Structure. </a:t>
            </a:r>
          </a:p>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p:spPr>
        <p:txBody>
          <a:bodyPr/>
          <a:lstStyle/>
          <a:p>
            <a:fld id="{1E030647-3A08-4AAB-A4CC-F21AD721B50E}" type="slidenum">
              <a:rPr lang="en-US" smtClean="0"/>
              <a:pPr/>
              <a:t>7</a:t>
            </a:fld>
            <a:endParaRPr lang="en-US" smtClean="0"/>
          </a:p>
        </p:txBody>
      </p:sp>
      <p:sp>
        <p:nvSpPr>
          <p:cNvPr id="183299" name="Rectangle 2"/>
          <p:cNvSpPr>
            <a:spLocks noRot="1" noChangeArrowheads="1" noTextEdit="1"/>
          </p:cNvSpPr>
          <p:nvPr>
            <p:ph type="sldImg"/>
          </p:nvPr>
        </p:nvSpPr>
        <p:spPr>
          <a:ln/>
        </p:spPr>
      </p:sp>
      <p:sp>
        <p:nvSpPr>
          <p:cNvPr id="183300" name="Rectangle 3"/>
          <p:cNvSpPr>
            <a:spLocks noGrp="1" noChangeArrowheads="1"/>
          </p:cNvSpPr>
          <p:nvPr>
            <p:ph type="body" idx="1"/>
          </p:nvPr>
        </p:nvSpPr>
        <p:spPr>
          <a:xfrm>
            <a:off x="914400" y="4343320"/>
            <a:ext cx="5029200" cy="4114641"/>
          </a:xfrm>
          <a:noFill/>
          <a:ln/>
        </p:spPr>
        <p:txBody>
          <a:bodyPr/>
          <a:lstStyle/>
          <a:p>
            <a:pPr eaLnBrk="1" hangingPunct="1"/>
            <a:r>
              <a:rPr lang="en-US" smtClean="0"/>
              <a:t>Repeated Addition:  I am going to get 3 dollars each day I dog sit for my neighbors and they will be out of town for 4 days.</a:t>
            </a:r>
          </a:p>
          <a:p>
            <a:pPr eaLnBrk="1" hangingPunct="1"/>
            <a:endParaRPr lang="en-US" smtClean="0"/>
          </a:p>
          <a:p>
            <a:pPr eaLnBrk="1" hangingPunct="1"/>
            <a:r>
              <a:rPr lang="en-US" smtClean="0"/>
              <a:t>Array/Row-Column:  Area Questions such as My garden is 4 feet by 3 feet, how many square feet is it?</a:t>
            </a:r>
          </a:p>
          <a:p>
            <a:pPr eaLnBrk="1" hangingPunct="1"/>
            <a:r>
              <a:rPr lang="en-US" smtClean="0"/>
              <a:t>Or questions such as, I need to set up the chairs in 4 rows of 3 chairs, how many chairs do I need?</a:t>
            </a:r>
          </a:p>
          <a:p>
            <a:pPr eaLnBrk="1" hangingPunct="1"/>
            <a:endParaRPr lang="en-US" smtClean="0"/>
          </a:p>
          <a:p>
            <a:pPr eaLnBrk="1" hangingPunct="1"/>
            <a:r>
              <a:rPr lang="en-US" smtClean="0"/>
              <a:t>Counting Principle: I have 3 types of cones and 4 flavors of ice cream, how many unique one-scoop cones can I make?</a:t>
            </a:r>
          </a:p>
          <a:p>
            <a:pPr eaLnBrk="1" hangingPunct="1"/>
            <a:r>
              <a:rPr lang="en-US" smtClean="0"/>
              <a:t>Also works for others with same structure like 3 tops and for pairs of shorts, how many different outfits, etc.</a:t>
            </a:r>
          </a:p>
          <a:p>
            <a:pPr eaLnBrk="1" hangingPunct="1"/>
            <a:endParaRPr lang="en-US" smtClean="0"/>
          </a:p>
          <a:p>
            <a:pPr eaLnBrk="1" hangingPunct="1"/>
            <a:r>
              <a:rPr lang="en-US" smtClean="0"/>
              <a:t>These are the three types of things that happen in the world that we can model and then solve using multiplication.</a:t>
            </a:r>
          </a:p>
          <a:p>
            <a:pPr eaLnBrk="1" hangingPunct="1"/>
            <a:endParaRPr lang="en-US" smtClean="0"/>
          </a:p>
          <a:p>
            <a:pPr eaLnBrk="1" hangingPunct="1"/>
            <a:r>
              <a:rPr lang="en-US" smtClean="0"/>
              <a:t>Students should be explicitly taught these structures and then use them to understand word problems and to model the problems at the representational level.</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a:noFill/>
        </p:spPr>
        <p:txBody>
          <a:bodyPr/>
          <a:lstStyle/>
          <a:p>
            <a:fld id="{BF1E03A5-C98C-405B-A223-E3517D4475CF}" type="slidenum">
              <a:rPr lang="en-US" smtClean="0"/>
              <a:pPr/>
              <a:t>8</a:t>
            </a:fld>
            <a:endParaRPr lang="en-US" smtClean="0"/>
          </a:p>
        </p:txBody>
      </p:sp>
      <p:sp>
        <p:nvSpPr>
          <p:cNvPr id="184323" name="Rectangle 2"/>
          <p:cNvSpPr>
            <a:spLocks noRot="1" noChangeArrowheads="1" noTextEdit="1"/>
          </p:cNvSpPr>
          <p:nvPr>
            <p:ph type="sldImg"/>
          </p:nvPr>
        </p:nvSpPr>
        <p:spPr>
          <a:ln/>
        </p:spPr>
      </p:sp>
      <p:sp>
        <p:nvSpPr>
          <p:cNvPr id="1843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7"/>
          <p:cNvSpPr>
            <a:spLocks noGrp="1" noChangeArrowheads="1"/>
          </p:cNvSpPr>
          <p:nvPr>
            <p:ph type="sldNum" sz="quarter" idx="5"/>
          </p:nvPr>
        </p:nvSpPr>
        <p:spPr>
          <a:noFill/>
        </p:spPr>
        <p:txBody>
          <a:bodyPr/>
          <a:lstStyle/>
          <a:p>
            <a:fld id="{BB7DA834-1CE0-4C86-81B6-704623DFFFC2}" type="slidenum">
              <a:rPr lang="en-US" smtClean="0"/>
              <a:pPr/>
              <a:t>9</a:t>
            </a:fld>
            <a:endParaRPr lang="en-US" smtClean="0"/>
          </a:p>
        </p:txBody>
      </p:sp>
      <p:sp>
        <p:nvSpPr>
          <p:cNvPr id="185347" name="Rectangle 2"/>
          <p:cNvSpPr>
            <a:spLocks noRot="1" noChangeArrowheads="1" noTextEdit="1"/>
          </p:cNvSpPr>
          <p:nvPr>
            <p:ph type="sldImg"/>
          </p:nvPr>
        </p:nvSpPr>
        <p:spPr>
          <a:ln/>
        </p:spPr>
      </p:sp>
      <p:sp>
        <p:nvSpPr>
          <p:cNvPr id="185348" name="Rectangle 3"/>
          <p:cNvSpPr>
            <a:spLocks noGrp="1" noChangeArrowheads="1"/>
          </p:cNvSpPr>
          <p:nvPr>
            <p:ph type="body" idx="1"/>
          </p:nvPr>
        </p:nvSpPr>
        <p:spPr>
          <a:noFill/>
          <a:ln/>
        </p:spPr>
        <p:txBody>
          <a:bodyPr/>
          <a:lstStyle/>
          <a:p>
            <a:r>
              <a:rPr lang="en-US" sz="1000" smtClean="0"/>
              <a:t>Note – multiplication of fractions using this structure:   6 *  ½ = 3 because 6 halves = 3 total units</a:t>
            </a:r>
          </a:p>
          <a:p>
            <a:r>
              <a:rPr lang="en-US" sz="1000" smtClean="0"/>
              <a:t>Note - division of fractions using this structure:   6 ÷  ½ = 12 because I can get 12 half unit portions out of 6 units!</a:t>
            </a:r>
          </a:p>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a:noFill/>
        </p:spPr>
        <p:txBody>
          <a:bodyPr/>
          <a:lstStyle/>
          <a:p>
            <a:fld id="{8D2FAF80-C658-417E-93F5-E46029205C04}" type="slidenum">
              <a:rPr lang="en-US" smtClean="0"/>
              <a:pPr/>
              <a:t>10</a:t>
            </a:fld>
            <a:endParaRPr lang="en-US" smtClean="0"/>
          </a:p>
        </p:txBody>
      </p:sp>
      <p:sp>
        <p:nvSpPr>
          <p:cNvPr id="186371" name="Rectangle 2"/>
          <p:cNvSpPr>
            <a:spLocks noRot="1" noChangeArrowheads="1" noTextEdit="1"/>
          </p:cNvSpPr>
          <p:nvPr>
            <p:ph type="sldImg"/>
          </p:nvPr>
        </p:nvSpPr>
        <p:spPr>
          <a:ln/>
        </p:spPr>
      </p:sp>
      <p:sp>
        <p:nvSpPr>
          <p:cNvPr id="186372" name="Rectangle 3"/>
          <p:cNvSpPr>
            <a:spLocks noGrp="1" noChangeArrowheads="1"/>
          </p:cNvSpPr>
          <p:nvPr>
            <p:ph type="body" idx="1"/>
          </p:nvPr>
        </p:nvSpPr>
        <p:spPr>
          <a:noFill/>
          <a:ln/>
        </p:spPr>
        <p:txBody>
          <a:bodyPr/>
          <a:lstStyle/>
          <a:p>
            <a:r>
              <a:rPr lang="en-US" smtClean="0"/>
              <a:t>Note – multiplication of fractions using this structure:   6 * ½  =  3  because  a rectangle with one side of 6 and one of ½ will have 3 units </a:t>
            </a:r>
          </a:p>
          <a:p>
            <a:endParaRPr lang="en-US" smtClean="0"/>
          </a:p>
          <a:p>
            <a:endParaRPr lang="en-US" smtClean="0"/>
          </a:p>
          <a:p>
            <a:r>
              <a:rPr lang="en-US" smtClean="0"/>
              <a:t>Note - division of fractions using this structure: 6 ÷ ½ = 12 because a rectangle with an area of 6 and one side length of ½ unit must have a second side length of 12.</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FD6330B-0E04-4447-8E11-5C4561EEA44B}" type="datetimeFigureOut">
              <a:rPr lang="en-US" smtClean="0"/>
              <a:t>9/18/2010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013752-F2ED-43AA-85EE-ADA5289A93B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D6330B-0E04-4447-8E11-5C4561EEA44B}" type="datetimeFigureOut">
              <a:rPr lang="en-US" smtClean="0"/>
              <a:t>9/18/2010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013752-F2ED-43AA-85EE-ADA5289A93B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D6330B-0E04-4447-8E11-5C4561EEA44B}" type="datetimeFigureOut">
              <a:rPr lang="en-US" smtClean="0"/>
              <a:t>9/18/2010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013752-F2ED-43AA-85EE-ADA5289A93BC}"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53043C0-DF4A-4B67-9C74-DD82FBDA600C}"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D6330B-0E04-4447-8E11-5C4561EEA44B}" type="datetimeFigureOut">
              <a:rPr lang="en-US" smtClean="0"/>
              <a:t>9/18/2010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013752-F2ED-43AA-85EE-ADA5289A93B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D6330B-0E04-4447-8E11-5C4561EEA44B}" type="datetimeFigureOut">
              <a:rPr lang="en-US" smtClean="0"/>
              <a:t>9/18/2010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013752-F2ED-43AA-85EE-ADA5289A93B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FD6330B-0E04-4447-8E11-5C4561EEA44B}" type="datetimeFigureOut">
              <a:rPr lang="en-US" smtClean="0"/>
              <a:t>9/18/2010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013752-F2ED-43AA-85EE-ADA5289A93B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FD6330B-0E04-4447-8E11-5C4561EEA44B}" type="datetimeFigureOut">
              <a:rPr lang="en-US" smtClean="0"/>
              <a:t>9/18/2010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013752-F2ED-43AA-85EE-ADA5289A93B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FD6330B-0E04-4447-8E11-5C4561EEA44B}" type="datetimeFigureOut">
              <a:rPr lang="en-US" smtClean="0"/>
              <a:t>9/18/2010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013752-F2ED-43AA-85EE-ADA5289A93B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D6330B-0E04-4447-8E11-5C4561EEA44B}" type="datetimeFigureOut">
              <a:rPr lang="en-US" smtClean="0"/>
              <a:t>9/18/2010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013752-F2ED-43AA-85EE-ADA5289A93B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D6330B-0E04-4447-8E11-5C4561EEA44B}" type="datetimeFigureOut">
              <a:rPr lang="en-US" smtClean="0"/>
              <a:t>9/18/2010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013752-F2ED-43AA-85EE-ADA5289A93B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D6330B-0E04-4447-8E11-5C4561EEA44B}" type="datetimeFigureOut">
              <a:rPr lang="en-US" smtClean="0"/>
              <a:t>9/18/2010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013752-F2ED-43AA-85EE-ADA5289A93B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D6330B-0E04-4447-8E11-5C4561EEA44B}" type="datetimeFigureOut">
              <a:rPr lang="en-US" smtClean="0"/>
              <a:t>9/18/2010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013752-F2ED-43AA-85EE-ADA5289A93B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Proposed Unit 5 </a:t>
            </a:r>
            <a:br>
              <a:rPr lang="en-US" dirty="0" smtClean="0"/>
            </a:br>
            <a:r>
              <a:rPr lang="en-US" dirty="0" smtClean="0"/>
              <a:t>Slides 63- 73</a:t>
            </a:r>
            <a:endParaRPr lang="en-US" dirty="0"/>
          </a:p>
        </p:txBody>
      </p:sp>
      <p:sp>
        <p:nvSpPr>
          <p:cNvPr id="3" name="Subtitle 2"/>
          <p:cNvSpPr>
            <a:spLocks noGrp="1"/>
          </p:cNvSpPr>
          <p:nvPr>
            <p:ph type="subTitle" idx="1"/>
          </p:nvPr>
        </p:nvSpPr>
        <p:spPr/>
        <p:txBody>
          <a:bodyPr/>
          <a:lstStyle/>
          <a:p>
            <a:r>
              <a:rPr lang="en-US" dirty="0" smtClean="0"/>
              <a:t>These have been reformatted-</a:t>
            </a:r>
            <a:r>
              <a:rPr lang="en-US" smtClean="0"/>
              <a:t>--feedback?</a:t>
            </a: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Line 3"/>
          <p:cNvSpPr>
            <a:spLocks noChangeShapeType="1"/>
          </p:cNvSpPr>
          <p:nvPr/>
        </p:nvSpPr>
        <p:spPr bwMode="auto">
          <a:xfrm>
            <a:off x="4572000" y="0"/>
            <a:ext cx="0" cy="6858000"/>
          </a:xfrm>
          <a:prstGeom prst="line">
            <a:avLst/>
          </a:prstGeom>
          <a:noFill/>
          <a:ln w="9525">
            <a:solidFill>
              <a:schemeClr val="tx1"/>
            </a:solidFill>
            <a:prstDash val="dashDot"/>
            <a:round/>
            <a:headEnd/>
            <a:tailEnd/>
          </a:ln>
        </p:spPr>
        <p:txBody>
          <a:bodyPr/>
          <a:lstStyle/>
          <a:p>
            <a:endParaRPr lang="en-US"/>
          </a:p>
        </p:txBody>
      </p:sp>
      <p:sp>
        <p:nvSpPr>
          <p:cNvPr id="77827" name="Rectangle 4"/>
          <p:cNvSpPr>
            <a:spLocks noChangeArrowheads="1"/>
          </p:cNvSpPr>
          <p:nvPr/>
        </p:nvSpPr>
        <p:spPr bwMode="auto">
          <a:xfrm>
            <a:off x="0" y="2532063"/>
            <a:ext cx="9144000" cy="0"/>
          </a:xfrm>
          <a:prstGeom prst="rect">
            <a:avLst/>
          </a:prstGeom>
          <a:noFill/>
          <a:ln w="9525">
            <a:noFill/>
            <a:miter lim="800000"/>
            <a:headEnd/>
            <a:tailEnd/>
          </a:ln>
        </p:spPr>
        <p:txBody>
          <a:bodyPr wrap="none">
            <a:spAutoFit/>
          </a:bodyPr>
          <a:lstStyle/>
          <a:p>
            <a:endParaRPr lang="en-US"/>
          </a:p>
        </p:txBody>
      </p:sp>
      <p:sp>
        <p:nvSpPr>
          <p:cNvPr id="77828" name="Rectangle 5"/>
          <p:cNvSpPr>
            <a:spLocks noChangeArrowheads="1"/>
          </p:cNvSpPr>
          <p:nvPr/>
        </p:nvSpPr>
        <p:spPr bwMode="auto">
          <a:xfrm>
            <a:off x="1219200" y="2486025"/>
            <a:ext cx="184150" cy="809625"/>
          </a:xfrm>
          <a:prstGeom prst="rect">
            <a:avLst/>
          </a:prstGeom>
          <a:noFill/>
          <a:ln w="9525">
            <a:noFill/>
            <a:miter lim="800000"/>
            <a:headEnd/>
            <a:tailEnd/>
          </a:ln>
        </p:spPr>
        <p:txBody>
          <a:bodyPr wrap="none">
            <a:spAutoFit/>
          </a:bodyPr>
          <a:lstStyle/>
          <a:p>
            <a:pPr>
              <a:tabLst>
                <a:tab pos="3590925" algn="l"/>
              </a:tabLst>
            </a:pPr>
            <a:r>
              <a:rPr lang="en-US" sz="1100"/>
              <a:t/>
            </a:r>
            <a:br>
              <a:rPr lang="en-US" sz="1100"/>
            </a:br>
            <a:endParaRPr lang="en-US"/>
          </a:p>
          <a:p>
            <a:pPr>
              <a:tabLst>
                <a:tab pos="3590925" algn="l"/>
              </a:tabLst>
            </a:pPr>
            <a:endParaRPr lang="en-US"/>
          </a:p>
        </p:txBody>
      </p:sp>
      <p:sp>
        <p:nvSpPr>
          <p:cNvPr id="77830" name="Text Box 6"/>
          <p:cNvSpPr txBox="1">
            <a:spLocks noChangeArrowheads="1"/>
          </p:cNvSpPr>
          <p:nvPr/>
        </p:nvSpPr>
        <p:spPr bwMode="auto">
          <a:xfrm>
            <a:off x="0" y="1066800"/>
            <a:ext cx="4495800" cy="1938338"/>
          </a:xfrm>
          <a:prstGeom prst="rect">
            <a:avLst/>
          </a:prstGeom>
          <a:noFill/>
          <a:ln w="9525">
            <a:noFill/>
            <a:miter lim="800000"/>
            <a:headEnd/>
            <a:tailEnd/>
          </a:ln>
        </p:spPr>
        <p:txBody>
          <a:bodyPr>
            <a:spAutoFit/>
          </a:bodyPr>
          <a:lstStyle/>
          <a:p>
            <a:pPr algn="l">
              <a:defRPr/>
            </a:pPr>
            <a:r>
              <a:rPr lang="en-US" sz="2000" dirty="0">
                <a:latin typeface="+mn-lt"/>
              </a:rPr>
              <a:t>Julie has a rectangular surface she wants to cover with square unit tiles.  The length of one side is 5 units long and the length of the other side is 4 units long. How many pieces of tile does Julie need? </a:t>
            </a:r>
          </a:p>
        </p:txBody>
      </p:sp>
      <p:sp>
        <p:nvSpPr>
          <p:cNvPr id="77831" name="Text Box 7"/>
          <p:cNvSpPr txBox="1">
            <a:spLocks noChangeArrowheads="1"/>
          </p:cNvSpPr>
          <p:nvPr/>
        </p:nvSpPr>
        <p:spPr bwMode="auto">
          <a:xfrm>
            <a:off x="4800600" y="990600"/>
            <a:ext cx="4114800" cy="1323975"/>
          </a:xfrm>
          <a:prstGeom prst="rect">
            <a:avLst/>
          </a:prstGeom>
          <a:noFill/>
          <a:ln w="9525">
            <a:noFill/>
            <a:miter lim="800000"/>
            <a:headEnd/>
            <a:tailEnd/>
          </a:ln>
        </p:spPr>
        <p:txBody>
          <a:bodyPr>
            <a:spAutoFit/>
          </a:bodyPr>
          <a:lstStyle/>
          <a:p>
            <a:pPr algn="l">
              <a:defRPr/>
            </a:pPr>
            <a:r>
              <a:rPr lang="en-US" sz="2000" dirty="0">
                <a:latin typeface="+mn-lt"/>
              </a:rPr>
              <a:t>Julie has a rectangular surface that is 20 square units.  The length of one side is 5 units long.  What is the length of the other side?</a:t>
            </a:r>
          </a:p>
        </p:txBody>
      </p:sp>
      <p:sp>
        <p:nvSpPr>
          <p:cNvPr id="2" name="Rectangle 8"/>
          <p:cNvSpPr>
            <a:spLocks noChangeArrowheads="1"/>
          </p:cNvSpPr>
          <p:nvPr/>
        </p:nvSpPr>
        <p:spPr bwMode="auto">
          <a:xfrm>
            <a:off x="0" y="3076575"/>
            <a:ext cx="184150" cy="366713"/>
          </a:xfrm>
          <a:prstGeom prst="rect">
            <a:avLst/>
          </a:prstGeom>
          <a:noFill/>
          <a:ln w="9525">
            <a:noFill/>
            <a:miter lim="800000"/>
            <a:headEnd/>
            <a:tailEnd/>
          </a:ln>
        </p:spPr>
        <p:txBody>
          <a:bodyPr wrap="none">
            <a:spAutoFit/>
          </a:bodyPr>
          <a:lstStyle/>
          <a:p>
            <a:endParaRPr lang="en-US"/>
          </a:p>
        </p:txBody>
      </p:sp>
      <p:graphicFrame>
        <p:nvGraphicFramePr>
          <p:cNvPr id="477193" name="Group 9"/>
          <p:cNvGraphicFramePr>
            <a:graphicFrameLocks noGrp="1"/>
          </p:cNvGraphicFramePr>
          <p:nvPr/>
        </p:nvGraphicFramePr>
        <p:xfrm>
          <a:off x="0" y="3122613"/>
          <a:ext cx="208280" cy="518160"/>
        </p:xfrm>
        <a:graphic>
          <a:graphicData uri="http://schemas.openxmlformats.org/drawingml/2006/table">
            <a:tbl>
              <a:tblPr/>
              <a:tblGrid>
                <a:gridCol w="208280"/>
              </a:tblGrid>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endParaRP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77835" name="Text Box 15"/>
          <p:cNvSpPr txBox="1">
            <a:spLocks noChangeArrowheads="1"/>
          </p:cNvSpPr>
          <p:nvPr/>
        </p:nvSpPr>
        <p:spPr bwMode="auto">
          <a:xfrm>
            <a:off x="4495800" y="5334000"/>
            <a:ext cx="4648200" cy="1754188"/>
          </a:xfrm>
          <a:prstGeom prst="rect">
            <a:avLst/>
          </a:prstGeom>
          <a:noFill/>
          <a:ln w="9525">
            <a:noFill/>
            <a:miter lim="800000"/>
            <a:headEnd/>
            <a:tailEnd/>
          </a:ln>
        </p:spPr>
        <p:txBody>
          <a:bodyPr>
            <a:spAutoFit/>
          </a:bodyPr>
          <a:lstStyle/>
          <a:p>
            <a:pPr algn="l">
              <a:defRPr/>
            </a:pPr>
            <a:r>
              <a:rPr lang="en-US" b="1" dirty="0">
                <a:latin typeface="+mn-lt"/>
              </a:rPr>
              <a:t>area of rectangle </a:t>
            </a:r>
            <a:r>
              <a:rPr lang="en-US" b="1" dirty="0">
                <a:latin typeface="+mn-lt"/>
                <a:cs typeface="Arial" pitchFamily="34" charset="0"/>
              </a:rPr>
              <a:t>÷ linear  side </a:t>
            </a:r>
            <a:r>
              <a:rPr lang="en-US" b="1" dirty="0">
                <a:latin typeface="+mn-lt"/>
                <a:cs typeface="Arial" pitchFamily="34" charset="0"/>
              </a:rPr>
              <a:t>=</a:t>
            </a:r>
          </a:p>
          <a:p>
            <a:pPr algn="l">
              <a:defRPr/>
            </a:pPr>
            <a:r>
              <a:rPr lang="en-US" b="1" dirty="0">
                <a:latin typeface="+mn-lt"/>
                <a:cs typeface="Arial" pitchFamily="34" charset="0"/>
              </a:rPr>
              <a:t>	</a:t>
            </a:r>
            <a:r>
              <a:rPr lang="en-US" b="1" dirty="0">
                <a:latin typeface="+mn-lt"/>
                <a:cs typeface="Arial" pitchFamily="34" charset="0"/>
              </a:rPr>
              <a:t>	other  </a:t>
            </a:r>
            <a:r>
              <a:rPr lang="en-US" b="1" dirty="0">
                <a:latin typeface="+mn-lt"/>
                <a:cs typeface="Arial" pitchFamily="34" charset="0"/>
              </a:rPr>
              <a:t>linear side</a:t>
            </a:r>
          </a:p>
          <a:p>
            <a:pPr algn="l">
              <a:defRPr/>
            </a:pPr>
            <a:r>
              <a:rPr lang="en-US" b="1" dirty="0">
                <a:latin typeface="+mn-lt"/>
              </a:rPr>
              <a:t>Total ÷ column = row     </a:t>
            </a:r>
            <a:endParaRPr lang="en-US" b="1" dirty="0">
              <a:latin typeface="+mn-lt"/>
            </a:endParaRPr>
          </a:p>
          <a:p>
            <a:pPr algn="l">
              <a:defRPr/>
            </a:pPr>
            <a:r>
              <a:rPr lang="en-US" b="1" dirty="0">
                <a:latin typeface="+mn-lt"/>
              </a:rPr>
              <a:t>Total </a:t>
            </a:r>
            <a:r>
              <a:rPr lang="en-US" b="1" dirty="0">
                <a:latin typeface="+mn-lt"/>
              </a:rPr>
              <a:t>÷  row = column</a:t>
            </a:r>
          </a:p>
          <a:p>
            <a:pPr algn="l">
              <a:defRPr/>
            </a:pPr>
            <a:r>
              <a:rPr lang="en-US" b="1" dirty="0">
                <a:latin typeface="+mn-lt"/>
              </a:rPr>
              <a:t>Product ÷ factor = factor</a:t>
            </a:r>
          </a:p>
          <a:p>
            <a:pPr>
              <a:defRPr/>
            </a:pPr>
            <a:endParaRPr lang="en-US" dirty="0">
              <a:latin typeface="+mn-lt"/>
            </a:endParaRPr>
          </a:p>
        </p:txBody>
      </p:sp>
      <p:sp>
        <p:nvSpPr>
          <p:cNvPr id="3" name="Rectangle 16"/>
          <p:cNvSpPr>
            <a:spLocks noChangeArrowheads="1"/>
          </p:cNvSpPr>
          <p:nvPr/>
        </p:nvSpPr>
        <p:spPr bwMode="auto">
          <a:xfrm>
            <a:off x="0" y="2365375"/>
            <a:ext cx="9144000" cy="0"/>
          </a:xfrm>
          <a:prstGeom prst="rect">
            <a:avLst/>
          </a:prstGeom>
          <a:noFill/>
          <a:ln w="9525">
            <a:noFill/>
            <a:miter lim="800000"/>
            <a:headEnd/>
            <a:tailEnd/>
          </a:ln>
        </p:spPr>
        <p:txBody>
          <a:bodyPr wrap="none">
            <a:spAutoFit/>
          </a:bodyPr>
          <a:lstStyle/>
          <a:p>
            <a:endParaRPr lang="en-US"/>
          </a:p>
        </p:txBody>
      </p:sp>
      <p:graphicFrame>
        <p:nvGraphicFramePr>
          <p:cNvPr id="477201" name="Group 17"/>
          <p:cNvGraphicFramePr>
            <a:graphicFrameLocks noGrp="1"/>
          </p:cNvGraphicFramePr>
          <p:nvPr/>
        </p:nvGraphicFramePr>
        <p:xfrm>
          <a:off x="0" y="2365375"/>
          <a:ext cx="208280" cy="518160"/>
        </p:xfrm>
        <a:graphic>
          <a:graphicData uri="http://schemas.openxmlformats.org/drawingml/2006/table">
            <a:tbl>
              <a:tblPr/>
              <a:tblGrid>
                <a:gridCol w="208280"/>
              </a:tblGrid>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endParaRP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77838" name="Rectangle 23"/>
          <p:cNvSpPr>
            <a:spLocks noChangeArrowheads="1"/>
          </p:cNvSpPr>
          <p:nvPr/>
        </p:nvSpPr>
        <p:spPr bwMode="auto">
          <a:xfrm>
            <a:off x="0" y="2882900"/>
            <a:ext cx="9144000" cy="0"/>
          </a:xfrm>
          <a:prstGeom prst="rect">
            <a:avLst/>
          </a:prstGeom>
          <a:noFill/>
          <a:ln w="9525">
            <a:noFill/>
            <a:miter lim="800000"/>
            <a:headEnd/>
            <a:tailEnd/>
          </a:ln>
        </p:spPr>
        <p:txBody>
          <a:bodyPr wrap="none" anchor="ctr">
            <a:spAutoFit/>
          </a:bodyPr>
          <a:lstStyle/>
          <a:p>
            <a:endParaRPr lang="en-US"/>
          </a:p>
        </p:txBody>
      </p:sp>
      <p:sp>
        <p:nvSpPr>
          <p:cNvPr id="77839" name="Rectangle 24"/>
          <p:cNvSpPr>
            <a:spLocks noChangeArrowheads="1"/>
          </p:cNvSpPr>
          <p:nvPr/>
        </p:nvSpPr>
        <p:spPr bwMode="auto">
          <a:xfrm>
            <a:off x="0" y="288290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77841" name="Text Box 25"/>
          <p:cNvSpPr txBox="1">
            <a:spLocks noChangeArrowheads="1"/>
          </p:cNvSpPr>
          <p:nvPr/>
        </p:nvSpPr>
        <p:spPr bwMode="auto">
          <a:xfrm>
            <a:off x="0" y="5762625"/>
            <a:ext cx="4800600" cy="923925"/>
          </a:xfrm>
          <a:prstGeom prst="rect">
            <a:avLst/>
          </a:prstGeom>
          <a:noFill/>
          <a:ln w="9525">
            <a:noFill/>
            <a:miter lim="800000"/>
            <a:headEnd/>
            <a:tailEnd/>
          </a:ln>
        </p:spPr>
        <p:txBody>
          <a:bodyPr>
            <a:spAutoFit/>
          </a:bodyPr>
          <a:lstStyle/>
          <a:p>
            <a:pPr algn="l">
              <a:defRPr/>
            </a:pPr>
            <a:r>
              <a:rPr lang="en-US" b="1" dirty="0">
                <a:latin typeface="+mn-lt"/>
              </a:rPr>
              <a:t>linear side </a:t>
            </a:r>
            <a:r>
              <a:rPr lang="en-US" b="1" dirty="0">
                <a:latin typeface="+mn-lt"/>
                <a:cs typeface="Arial"/>
              </a:rPr>
              <a:t>∙ </a:t>
            </a:r>
            <a:r>
              <a:rPr lang="en-US" b="1" dirty="0">
                <a:latin typeface="+mn-lt"/>
              </a:rPr>
              <a:t>linear </a:t>
            </a:r>
            <a:r>
              <a:rPr lang="en-US" b="1" dirty="0">
                <a:latin typeface="+mn-lt"/>
              </a:rPr>
              <a:t>side = area of rectangle</a:t>
            </a:r>
          </a:p>
          <a:p>
            <a:pPr algn="l">
              <a:defRPr/>
            </a:pPr>
            <a:r>
              <a:rPr lang="en-US" b="1" dirty="0">
                <a:latin typeface="+mn-lt"/>
              </a:rPr>
              <a:t>row </a:t>
            </a:r>
            <a:r>
              <a:rPr lang="en-US" b="1" dirty="0">
                <a:latin typeface="Arial"/>
                <a:cs typeface="Arial"/>
              </a:rPr>
              <a:t>∙</a:t>
            </a:r>
            <a:r>
              <a:rPr lang="en-US" b="1" dirty="0">
                <a:latin typeface="+mn-lt"/>
              </a:rPr>
              <a:t> </a:t>
            </a:r>
            <a:r>
              <a:rPr lang="en-US" b="1" dirty="0">
                <a:latin typeface="+mn-lt"/>
              </a:rPr>
              <a:t>column = total</a:t>
            </a:r>
          </a:p>
          <a:p>
            <a:pPr algn="l">
              <a:defRPr/>
            </a:pPr>
            <a:r>
              <a:rPr lang="en-US" b="1" dirty="0">
                <a:latin typeface="+mn-lt"/>
              </a:rPr>
              <a:t>factor </a:t>
            </a:r>
            <a:r>
              <a:rPr lang="en-US" b="1" dirty="0">
                <a:latin typeface="Arial"/>
                <a:cs typeface="Arial"/>
              </a:rPr>
              <a:t>∙</a:t>
            </a:r>
            <a:r>
              <a:rPr lang="en-US" b="1" dirty="0">
                <a:latin typeface="+mn-lt"/>
              </a:rPr>
              <a:t> </a:t>
            </a:r>
            <a:r>
              <a:rPr lang="en-US" b="1" dirty="0">
                <a:latin typeface="+mn-lt"/>
              </a:rPr>
              <a:t>factor = product of area</a:t>
            </a:r>
          </a:p>
        </p:txBody>
      </p:sp>
      <p:grpSp>
        <p:nvGrpSpPr>
          <p:cNvPr id="4" name="Group 26"/>
          <p:cNvGrpSpPr>
            <a:grpSpLocks noChangeAspect="1"/>
          </p:cNvGrpSpPr>
          <p:nvPr/>
        </p:nvGrpSpPr>
        <p:grpSpPr bwMode="auto">
          <a:xfrm>
            <a:off x="381000" y="3276600"/>
            <a:ext cx="3124200" cy="2314575"/>
            <a:chOff x="4102" y="1372"/>
            <a:chExt cx="5117" cy="3757"/>
          </a:xfrm>
        </p:grpSpPr>
        <p:sp>
          <p:nvSpPr>
            <p:cNvPr id="77880" name="AutoShape 27"/>
            <p:cNvSpPr>
              <a:spLocks noChangeAspect="1" noChangeArrowheads="1" noTextEdit="1"/>
            </p:cNvSpPr>
            <p:nvPr/>
          </p:nvSpPr>
          <p:spPr bwMode="auto">
            <a:xfrm>
              <a:off x="4102" y="1372"/>
              <a:ext cx="5117" cy="3757"/>
            </a:xfrm>
            <a:prstGeom prst="rect">
              <a:avLst/>
            </a:prstGeom>
            <a:noFill/>
            <a:ln w="9525">
              <a:noFill/>
              <a:miter lim="800000"/>
              <a:headEnd/>
              <a:tailEnd/>
            </a:ln>
          </p:spPr>
          <p:txBody>
            <a:bodyPr/>
            <a:lstStyle/>
            <a:p>
              <a:endParaRPr lang="en-US"/>
            </a:p>
          </p:txBody>
        </p:sp>
        <p:sp>
          <p:nvSpPr>
            <p:cNvPr id="77881" name="Rectangle 28"/>
            <p:cNvSpPr>
              <a:spLocks noChangeArrowheads="1"/>
            </p:cNvSpPr>
            <p:nvPr/>
          </p:nvSpPr>
          <p:spPr bwMode="auto">
            <a:xfrm>
              <a:off x="4102" y="1372"/>
              <a:ext cx="5053" cy="3757"/>
            </a:xfrm>
            <a:prstGeom prst="rect">
              <a:avLst/>
            </a:prstGeom>
            <a:solidFill>
              <a:srgbClr val="BBE0E3"/>
            </a:solidFill>
            <a:ln w="9525">
              <a:solidFill>
                <a:srgbClr val="000000"/>
              </a:solidFill>
              <a:miter lim="800000"/>
              <a:headEnd/>
              <a:tailEnd/>
            </a:ln>
          </p:spPr>
          <p:txBody>
            <a:bodyPr wrap="none" anchor="ctr"/>
            <a:lstStyle/>
            <a:p>
              <a:endParaRPr lang="en-US"/>
            </a:p>
          </p:txBody>
        </p:sp>
        <p:sp>
          <p:nvSpPr>
            <p:cNvPr id="77882" name="Line 29"/>
            <p:cNvSpPr>
              <a:spLocks noChangeShapeType="1"/>
            </p:cNvSpPr>
            <p:nvPr/>
          </p:nvSpPr>
          <p:spPr bwMode="auto">
            <a:xfrm>
              <a:off x="9218" y="1372"/>
              <a:ext cx="1" cy="3757"/>
            </a:xfrm>
            <a:prstGeom prst="line">
              <a:avLst/>
            </a:prstGeom>
            <a:noFill/>
            <a:ln w="38100">
              <a:solidFill>
                <a:srgbClr val="000000"/>
              </a:solidFill>
              <a:round/>
              <a:headEnd/>
              <a:tailEnd/>
            </a:ln>
          </p:spPr>
          <p:txBody>
            <a:bodyPr wrap="none"/>
            <a:lstStyle/>
            <a:p>
              <a:endParaRPr lang="en-US"/>
            </a:p>
          </p:txBody>
        </p:sp>
        <p:sp>
          <p:nvSpPr>
            <p:cNvPr id="77883" name="Text Box 30"/>
            <p:cNvSpPr txBox="1">
              <a:spLocks noChangeArrowheads="1"/>
            </p:cNvSpPr>
            <p:nvPr/>
          </p:nvSpPr>
          <p:spPr bwMode="auto">
            <a:xfrm>
              <a:off x="8271" y="1372"/>
              <a:ext cx="947" cy="939"/>
            </a:xfrm>
            <a:prstGeom prst="rect">
              <a:avLst/>
            </a:prstGeom>
            <a:solidFill>
              <a:schemeClr val="accent1"/>
            </a:solidFill>
            <a:ln w="9525">
              <a:solidFill>
                <a:srgbClr val="000000"/>
              </a:solidFill>
              <a:miter lim="800000"/>
              <a:headEnd/>
              <a:tailEnd/>
            </a:ln>
          </p:spPr>
          <p:txBody>
            <a:bodyPr/>
            <a:lstStyle/>
            <a:p>
              <a:r>
                <a:rPr lang="en-US" sz="2800" b="1">
                  <a:cs typeface="Times New Roman" pitchFamily="18" charset="0"/>
                </a:rPr>
                <a:t> </a:t>
              </a:r>
              <a:endParaRPr lang="en-US"/>
            </a:p>
          </p:txBody>
        </p:sp>
      </p:grpSp>
      <p:sp>
        <p:nvSpPr>
          <p:cNvPr id="77842" name="Line 31"/>
          <p:cNvSpPr>
            <a:spLocks noChangeShapeType="1"/>
          </p:cNvSpPr>
          <p:nvPr/>
        </p:nvSpPr>
        <p:spPr bwMode="auto">
          <a:xfrm>
            <a:off x="381000" y="3276600"/>
            <a:ext cx="3124200" cy="0"/>
          </a:xfrm>
          <a:prstGeom prst="line">
            <a:avLst/>
          </a:prstGeom>
          <a:noFill/>
          <a:ln w="38100">
            <a:solidFill>
              <a:srgbClr val="000000"/>
            </a:solidFill>
            <a:round/>
            <a:headEnd/>
            <a:tailEnd/>
          </a:ln>
        </p:spPr>
        <p:txBody>
          <a:bodyPr wrap="none"/>
          <a:lstStyle/>
          <a:p>
            <a:endParaRPr lang="en-US"/>
          </a:p>
        </p:txBody>
      </p:sp>
      <p:sp>
        <p:nvSpPr>
          <p:cNvPr id="77843" name="Line 32"/>
          <p:cNvSpPr>
            <a:spLocks noChangeShapeType="1"/>
          </p:cNvSpPr>
          <p:nvPr/>
        </p:nvSpPr>
        <p:spPr bwMode="auto">
          <a:xfrm flipV="1">
            <a:off x="1676400" y="3124200"/>
            <a:ext cx="1588" cy="341313"/>
          </a:xfrm>
          <a:prstGeom prst="line">
            <a:avLst/>
          </a:prstGeom>
          <a:noFill/>
          <a:ln w="19050">
            <a:solidFill>
              <a:srgbClr val="000000"/>
            </a:solidFill>
            <a:round/>
            <a:headEnd/>
            <a:tailEnd/>
          </a:ln>
        </p:spPr>
        <p:txBody>
          <a:bodyPr wrap="none"/>
          <a:lstStyle/>
          <a:p>
            <a:endParaRPr lang="en-US"/>
          </a:p>
        </p:txBody>
      </p:sp>
      <p:sp>
        <p:nvSpPr>
          <p:cNvPr id="77844" name="Line 33"/>
          <p:cNvSpPr>
            <a:spLocks noChangeShapeType="1"/>
          </p:cNvSpPr>
          <p:nvPr/>
        </p:nvSpPr>
        <p:spPr bwMode="auto">
          <a:xfrm flipV="1">
            <a:off x="1066800" y="3124200"/>
            <a:ext cx="0" cy="341313"/>
          </a:xfrm>
          <a:prstGeom prst="line">
            <a:avLst/>
          </a:prstGeom>
          <a:noFill/>
          <a:ln w="19050">
            <a:solidFill>
              <a:srgbClr val="000000"/>
            </a:solidFill>
            <a:round/>
            <a:headEnd/>
            <a:tailEnd/>
          </a:ln>
        </p:spPr>
        <p:txBody>
          <a:bodyPr wrap="none"/>
          <a:lstStyle/>
          <a:p>
            <a:endParaRPr lang="en-US"/>
          </a:p>
        </p:txBody>
      </p:sp>
      <p:sp>
        <p:nvSpPr>
          <p:cNvPr id="77845" name="Line 34"/>
          <p:cNvSpPr>
            <a:spLocks noChangeShapeType="1"/>
          </p:cNvSpPr>
          <p:nvPr/>
        </p:nvSpPr>
        <p:spPr bwMode="auto">
          <a:xfrm flipV="1">
            <a:off x="2286000" y="3124200"/>
            <a:ext cx="1588" cy="341313"/>
          </a:xfrm>
          <a:prstGeom prst="line">
            <a:avLst/>
          </a:prstGeom>
          <a:noFill/>
          <a:ln w="19050">
            <a:solidFill>
              <a:srgbClr val="000000"/>
            </a:solidFill>
            <a:round/>
            <a:headEnd/>
            <a:tailEnd/>
          </a:ln>
        </p:spPr>
        <p:txBody>
          <a:bodyPr wrap="none"/>
          <a:lstStyle/>
          <a:p>
            <a:endParaRPr lang="en-US"/>
          </a:p>
        </p:txBody>
      </p:sp>
      <p:sp>
        <p:nvSpPr>
          <p:cNvPr id="77846" name="Line 35"/>
          <p:cNvSpPr>
            <a:spLocks noChangeShapeType="1"/>
          </p:cNvSpPr>
          <p:nvPr/>
        </p:nvSpPr>
        <p:spPr bwMode="auto">
          <a:xfrm flipH="1" flipV="1">
            <a:off x="3200400" y="4953000"/>
            <a:ext cx="381000" cy="0"/>
          </a:xfrm>
          <a:prstGeom prst="line">
            <a:avLst/>
          </a:prstGeom>
          <a:noFill/>
          <a:ln w="19050">
            <a:solidFill>
              <a:srgbClr val="000000"/>
            </a:solidFill>
            <a:round/>
            <a:headEnd/>
            <a:tailEnd/>
          </a:ln>
        </p:spPr>
        <p:txBody>
          <a:bodyPr wrap="none"/>
          <a:lstStyle/>
          <a:p>
            <a:endParaRPr lang="en-US"/>
          </a:p>
        </p:txBody>
      </p:sp>
      <p:sp>
        <p:nvSpPr>
          <p:cNvPr id="77847" name="Line 36"/>
          <p:cNvSpPr>
            <a:spLocks noChangeShapeType="1"/>
          </p:cNvSpPr>
          <p:nvPr/>
        </p:nvSpPr>
        <p:spPr bwMode="auto">
          <a:xfrm flipH="1" flipV="1">
            <a:off x="3200400" y="4343400"/>
            <a:ext cx="342900" cy="0"/>
          </a:xfrm>
          <a:prstGeom prst="line">
            <a:avLst/>
          </a:prstGeom>
          <a:noFill/>
          <a:ln w="19050">
            <a:solidFill>
              <a:srgbClr val="000000"/>
            </a:solidFill>
            <a:round/>
            <a:headEnd/>
            <a:tailEnd/>
          </a:ln>
        </p:spPr>
        <p:txBody>
          <a:bodyPr wrap="none"/>
          <a:lstStyle/>
          <a:p>
            <a:endParaRPr lang="en-US"/>
          </a:p>
        </p:txBody>
      </p:sp>
      <p:sp>
        <p:nvSpPr>
          <p:cNvPr id="77848" name="Rectangle 37"/>
          <p:cNvSpPr>
            <a:spLocks noChangeArrowheads="1"/>
          </p:cNvSpPr>
          <p:nvPr/>
        </p:nvSpPr>
        <p:spPr bwMode="auto">
          <a:xfrm>
            <a:off x="0" y="1377950"/>
            <a:ext cx="184150" cy="366713"/>
          </a:xfrm>
          <a:prstGeom prst="rect">
            <a:avLst/>
          </a:prstGeom>
          <a:noFill/>
          <a:ln w="9525">
            <a:noFill/>
            <a:miter lim="800000"/>
            <a:headEnd/>
            <a:tailEnd/>
          </a:ln>
        </p:spPr>
        <p:txBody>
          <a:bodyPr wrap="none" anchor="ctr">
            <a:spAutoFit/>
          </a:bodyPr>
          <a:lstStyle/>
          <a:p>
            <a:endParaRPr lang="en-US"/>
          </a:p>
        </p:txBody>
      </p:sp>
      <p:sp>
        <p:nvSpPr>
          <p:cNvPr id="77849" name="Rectangle 38"/>
          <p:cNvSpPr>
            <a:spLocks noChangeArrowheads="1"/>
          </p:cNvSpPr>
          <p:nvPr/>
        </p:nvSpPr>
        <p:spPr bwMode="auto">
          <a:xfrm>
            <a:off x="0" y="1560513"/>
            <a:ext cx="184150" cy="915987"/>
          </a:xfrm>
          <a:prstGeom prst="rect">
            <a:avLst/>
          </a:prstGeom>
          <a:noFill/>
          <a:ln w="9525">
            <a:noFill/>
            <a:miter lim="800000"/>
            <a:headEnd/>
            <a:tailEnd/>
          </a:ln>
        </p:spPr>
        <p:txBody>
          <a:bodyPr wrap="none" anchor="ctr">
            <a:spAutoFit/>
          </a:bodyPr>
          <a:lstStyle/>
          <a:p>
            <a:r>
              <a:rPr lang="en-US"/>
              <a:t/>
            </a:r>
            <a:br>
              <a:rPr lang="en-US"/>
            </a:br>
            <a:endParaRPr lang="en-US"/>
          </a:p>
          <a:p>
            <a:endParaRPr lang="en-US"/>
          </a:p>
        </p:txBody>
      </p:sp>
      <p:sp>
        <p:nvSpPr>
          <p:cNvPr id="77850" name="Rectangle 39"/>
          <p:cNvSpPr>
            <a:spLocks noChangeArrowheads="1"/>
          </p:cNvSpPr>
          <p:nvPr/>
        </p:nvSpPr>
        <p:spPr bwMode="auto">
          <a:xfrm>
            <a:off x="0" y="4762500"/>
            <a:ext cx="184150" cy="534988"/>
          </a:xfrm>
          <a:prstGeom prst="rect">
            <a:avLst/>
          </a:prstGeom>
          <a:noFill/>
          <a:ln w="9525">
            <a:noFill/>
            <a:miter lim="800000"/>
            <a:headEnd/>
            <a:tailEnd/>
          </a:ln>
        </p:spPr>
        <p:txBody>
          <a:bodyPr wrap="none" anchor="ctr">
            <a:spAutoFit/>
          </a:bodyPr>
          <a:lstStyle/>
          <a:p>
            <a:endParaRPr lang="en-US" sz="1100"/>
          </a:p>
          <a:p>
            <a:endParaRPr lang="en-US"/>
          </a:p>
        </p:txBody>
      </p:sp>
      <p:grpSp>
        <p:nvGrpSpPr>
          <p:cNvPr id="5" name="Group 40"/>
          <p:cNvGrpSpPr>
            <a:grpSpLocks noChangeAspect="1"/>
          </p:cNvGrpSpPr>
          <p:nvPr/>
        </p:nvGrpSpPr>
        <p:grpSpPr bwMode="auto">
          <a:xfrm>
            <a:off x="5257800" y="2895600"/>
            <a:ext cx="3048000" cy="2286000"/>
            <a:chOff x="4102" y="1372"/>
            <a:chExt cx="5053" cy="3757"/>
          </a:xfrm>
        </p:grpSpPr>
        <p:sp>
          <p:nvSpPr>
            <p:cNvPr id="77871" name="AutoShape 41"/>
            <p:cNvSpPr>
              <a:spLocks noChangeAspect="1" noChangeArrowheads="1" noTextEdit="1"/>
            </p:cNvSpPr>
            <p:nvPr/>
          </p:nvSpPr>
          <p:spPr bwMode="auto">
            <a:xfrm>
              <a:off x="4102" y="1372"/>
              <a:ext cx="5053" cy="3757"/>
            </a:xfrm>
            <a:prstGeom prst="rect">
              <a:avLst/>
            </a:prstGeom>
            <a:noFill/>
            <a:ln w="9525">
              <a:noFill/>
              <a:miter lim="800000"/>
              <a:headEnd/>
              <a:tailEnd/>
            </a:ln>
          </p:spPr>
          <p:txBody>
            <a:bodyPr/>
            <a:lstStyle/>
            <a:p>
              <a:endParaRPr lang="en-US"/>
            </a:p>
          </p:txBody>
        </p:sp>
        <p:sp>
          <p:nvSpPr>
            <p:cNvPr id="77872" name="Rectangle 42"/>
            <p:cNvSpPr>
              <a:spLocks noChangeArrowheads="1"/>
            </p:cNvSpPr>
            <p:nvPr/>
          </p:nvSpPr>
          <p:spPr bwMode="auto">
            <a:xfrm>
              <a:off x="4102" y="1372"/>
              <a:ext cx="5053" cy="3757"/>
            </a:xfrm>
            <a:prstGeom prst="rect">
              <a:avLst/>
            </a:prstGeom>
            <a:solidFill>
              <a:srgbClr val="BBE0E3"/>
            </a:solidFill>
            <a:ln w="9525">
              <a:solidFill>
                <a:srgbClr val="000000"/>
              </a:solidFill>
              <a:miter lim="800000"/>
              <a:headEnd/>
              <a:tailEnd/>
            </a:ln>
          </p:spPr>
          <p:txBody>
            <a:bodyPr wrap="none" anchor="ctr"/>
            <a:lstStyle/>
            <a:p>
              <a:endParaRPr lang="en-US"/>
            </a:p>
          </p:txBody>
        </p:sp>
        <p:sp>
          <p:nvSpPr>
            <p:cNvPr id="77873" name="Line 43"/>
            <p:cNvSpPr>
              <a:spLocks noChangeShapeType="1"/>
            </p:cNvSpPr>
            <p:nvPr/>
          </p:nvSpPr>
          <p:spPr bwMode="auto">
            <a:xfrm>
              <a:off x="7134" y="1372"/>
              <a:ext cx="0" cy="3757"/>
            </a:xfrm>
            <a:prstGeom prst="line">
              <a:avLst/>
            </a:prstGeom>
            <a:noFill/>
            <a:ln w="9525">
              <a:solidFill>
                <a:srgbClr val="000000"/>
              </a:solidFill>
              <a:round/>
              <a:headEnd/>
              <a:tailEnd/>
            </a:ln>
          </p:spPr>
          <p:txBody>
            <a:bodyPr wrap="none"/>
            <a:lstStyle/>
            <a:p>
              <a:endParaRPr lang="en-US"/>
            </a:p>
          </p:txBody>
        </p:sp>
        <p:sp>
          <p:nvSpPr>
            <p:cNvPr id="77874" name="Line 44"/>
            <p:cNvSpPr>
              <a:spLocks noChangeShapeType="1"/>
            </p:cNvSpPr>
            <p:nvPr/>
          </p:nvSpPr>
          <p:spPr bwMode="auto">
            <a:xfrm>
              <a:off x="8144" y="1372"/>
              <a:ext cx="0" cy="3757"/>
            </a:xfrm>
            <a:prstGeom prst="line">
              <a:avLst/>
            </a:prstGeom>
            <a:noFill/>
            <a:ln w="9525">
              <a:solidFill>
                <a:srgbClr val="000000"/>
              </a:solidFill>
              <a:round/>
              <a:headEnd/>
              <a:tailEnd/>
            </a:ln>
          </p:spPr>
          <p:txBody>
            <a:bodyPr wrap="none"/>
            <a:lstStyle/>
            <a:p>
              <a:endParaRPr lang="en-US"/>
            </a:p>
          </p:txBody>
        </p:sp>
        <p:sp>
          <p:nvSpPr>
            <p:cNvPr id="77875" name="Line 45"/>
            <p:cNvSpPr>
              <a:spLocks noChangeShapeType="1"/>
            </p:cNvSpPr>
            <p:nvPr/>
          </p:nvSpPr>
          <p:spPr bwMode="auto">
            <a:xfrm>
              <a:off x="4102" y="3125"/>
              <a:ext cx="5053" cy="0"/>
            </a:xfrm>
            <a:prstGeom prst="line">
              <a:avLst/>
            </a:prstGeom>
            <a:noFill/>
            <a:ln w="9525">
              <a:solidFill>
                <a:srgbClr val="000000"/>
              </a:solidFill>
              <a:round/>
              <a:headEnd/>
              <a:tailEnd/>
            </a:ln>
          </p:spPr>
          <p:txBody>
            <a:bodyPr wrap="none"/>
            <a:lstStyle/>
            <a:p>
              <a:endParaRPr lang="en-US"/>
            </a:p>
          </p:txBody>
        </p:sp>
        <p:sp>
          <p:nvSpPr>
            <p:cNvPr id="77876" name="Line 46"/>
            <p:cNvSpPr>
              <a:spLocks noChangeShapeType="1"/>
            </p:cNvSpPr>
            <p:nvPr/>
          </p:nvSpPr>
          <p:spPr bwMode="auto">
            <a:xfrm>
              <a:off x="4102" y="2249"/>
              <a:ext cx="5053" cy="0"/>
            </a:xfrm>
            <a:prstGeom prst="line">
              <a:avLst/>
            </a:prstGeom>
            <a:noFill/>
            <a:ln w="9525">
              <a:solidFill>
                <a:srgbClr val="000000"/>
              </a:solidFill>
              <a:round/>
              <a:headEnd/>
              <a:tailEnd/>
            </a:ln>
          </p:spPr>
          <p:txBody>
            <a:bodyPr wrap="none"/>
            <a:lstStyle/>
            <a:p>
              <a:endParaRPr lang="en-US"/>
            </a:p>
          </p:txBody>
        </p:sp>
        <p:sp>
          <p:nvSpPr>
            <p:cNvPr id="77877" name="Line 47"/>
            <p:cNvSpPr>
              <a:spLocks noChangeShapeType="1"/>
            </p:cNvSpPr>
            <p:nvPr/>
          </p:nvSpPr>
          <p:spPr bwMode="auto">
            <a:xfrm>
              <a:off x="4102" y="4127"/>
              <a:ext cx="5053" cy="0"/>
            </a:xfrm>
            <a:prstGeom prst="line">
              <a:avLst/>
            </a:prstGeom>
            <a:noFill/>
            <a:ln w="9525">
              <a:solidFill>
                <a:srgbClr val="000000"/>
              </a:solidFill>
              <a:round/>
              <a:headEnd/>
              <a:tailEnd/>
            </a:ln>
          </p:spPr>
          <p:txBody>
            <a:bodyPr wrap="none"/>
            <a:lstStyle/>
            <a:p>
              <a:endParaRPr lang="en-US"/>
            </a:p>
          </p:txBody>
        </p:sp>
        <p:sp>
          <p:nvSpPr>
            <p:cNvPr id="77878" name="Line 48"/>
            <p:cNvSpPr>
              <a:spLocks noChangeShapeType="1"/>
            </p:cNvSpPr>
            <p:nvPr/>
          </p:nvSpPr>
          <p:spPr bwMode="auto">
            <a:xfrm>
              <a:off x="6123" y="1372"/>
              <a:ext cx="0" cy="3757"/>
            </a:xfrm>
            <a:prstGeom prst="line">
              <a:avLst/>
            </a:prstGeom>
            <a:noFill/>
            <a:ln w="9525">
              <a:solidFill>
                <a:srgbClr val="000000"/>
              </a:solidFill>
              <a:round/>
              <a:headEnd/>
              <a:tailEnd/>
            </a:ln>
          </p:spPr>
          <p:txBody>
            <a:bodyPr wrap="none"/>
            <a:lstStyle/>
            <a:p>
              <a:endParaRPr lang="en-US"/>
            </a:p>
          </p:txBody>
        </p:sp>
        <p:sp>
          <p:nvSpPr>
            <p:cNvPr id="77879" name="Line 49"/>
            <p:cNvSpPr>
              <a:spLocks noChangeShapeType="1"/>
            </p:cNvSpPr>
            <p:nvPr/>
          </p:nvSpPr>
          <p:spPr bwMode="auto">
            <a:xfrm>
              <a:off x="5113" y="1372"/>
              <a:ext cx="0" cy="3757"/>
            </a:xfrm>
            <a:prstGeom prst="line">
              <a:avLst/>
            </a:prstGeom>
            <a:noFill/>
            <a:ln w="9525">
              <a:solidFill>
                <a:srgbClr val="000000"/>
              </a:solidFill>
              <a:round/>
              <a:headEnd/>
              <a:tailEnd/>
            </a:ln>
          </p:spPr>
          <p:txBody>
            <a:bodyPr wrap="none"/>
            <a:lstStyle/>
            <a:p>
              <a:endParaRPr lang="en-US"/>
            </a:p>
          </p:txBody>
        </p:sp>
      </p:grpSp>
      <p:sp>
        <p:nvSpPr>
          <p:cNvPr id="77852" name="Line 50"/>
          <p:cNvSpPr>
            <a:spLocks noChangeShapeType="1"/>
          </p:cNvSpPr>
          <p:nvPr/>
        </p:nvSpPr>
        <p:spPr bwMode="auto">
          <a:xfrm>
            <a:off x="5257800" y="2895600"/>
            <a:ext cx="3048000" cy="1588"/>
          </a:xfrm>
          <a:prstGeom prst="line">
            <a:avLst/>
          </a:prstGeom>
          <a:noFill/>
          <a:ln w="38100">
            <a:solidFill>
              <a:srgbClr val="000000"/>
            </a:solidFill>
            <a:round/>
            <a:headEnd/>
            <a:tailEnd/>
          </a:ln>
        </p:spPr>
        <p:txBody>
          <a:bodyPr wrap="none"/>
          <a:lstStyle/>
          <a:p>
            <a:endParaRPr lang="en-US"/>
          </a:p>
        </p:txBody>
      </p:sp>
      <p:sp>
        <p:nvSpPr>
          <p:cNvPr id="77853" name="Line 51"/>
          <p:cNvSpPr>
            <a:spLocks noChangeShapeType="1"/>
          </p:cNvSpPr>
          <p:nvPr/>
        </p:nvSpPr>
        <p:spPr bwMode="auto">
          <a:xfrm flipH="1" flipV="1">
            <a:off x="8305800" y="2895600"/>
            <a:ext cx="7938" cy="2287588"/>
          </a:xfrm>
          <a:prstGeom prst="line">
            <a:avLst/>
          </a:prstGeom>
          <a:noFill/>
          <a:ln w="38100">
            <a:solidFill>
              <a:srgbClr val="000000"/>
            </a:solidFill>
            <a:prstDash val="sysDot"/>
            <a:round/>
            <a:headEnd/>
            <a:tailEnd/>
          </a:ln>
        </p:spPr>
        <p:txBody>
          <a:bodyPr wrap="none"/>
          <a:lstStyle/>
          <a:p>
            <a:endParaRPr lang="en-US"/>
          </a:p>
        </p:txBody>
      </p:sp>
      <p:sp>
        <p:nvSpPr>
          <p:cNvPr id="77854" name="Text Box 52"/>
          <p:cNvSpPr txBox="1">
            <a:spLocks noChangeArrowheads="1"/>
          </p:cNvSpPr>
          <p:nvPr/>
        </p:nvSpPr>
        <p:spPr bwMode="auto">
          <a:xfrm>
            <a:off x="8458200" y="3429000"/>
            <a:ext cx="381000" cy="762000"/>
          </a:xfrm>
          <a:prstGeom prst="rect">
            <a:avLst/>
          </a:prstGeom>
          <a:solidFill>
            <a:srgbClr val="FFFFFF"/>
          </a:solidFill>
          <a:ln w="9525">
            <a:noFill/>
            <a:miter lim="800000"/>
            <a:headEnd/>
            <a:tailEnd/>
          </a:ln>
        </p:spPr>
        <p:txBody>
          <a:bodyPr/>
          <a:lstStyle/>
          <a:p>
            <a:r>
              <a:rPr lang="en-US" sz="2800" b="1">
                <a:cs typeface="Times New Roman" pitchFamily="18" charset="0"/>
              </a:rPr>
              <a:t>?</a:t>
            </a:r>
            <a:endParaRPr lang="en-US"/>
          </a:p>
        </p:txBody>
      </p:sp>
      <p:sp>
        <p:nvSpPr>
          <p:cNvPr id="77855" name="Line 53"/>
          <p:cNvSpPr>
            <a:spLocks noChangeShapeType="1"/>
          </p:cNvSpPr>
          <p:nvPr/>
        </p:nvSpPr>
        <p:spPr bwMode="auto">
          <a:xfrm flipV="1">
            <a:off x="7696200" y="2667000"/>
            <a:ext cx="1588" cy="339725"/>
          </a:xfrm>
          <a:prstGeom prst="line">
            <a:avLst/>
          </a:prstGeom>
          <a:noFill/>
          <a:ln w="19050">
            <a:solidFill>
              <a:srgbClr val="000000"/>
            </a:solidFill>
            <a:round/>
            <a:headEnd/>
            <a:tailEnd/>
          </a:ln>
        </p:spPr>
        <p:txBody>
          <a:bodyPr wrap="none"/>
          <a:lstStyle/>
          <a:p>
            <a:endParaRPr lang="en-US"/>
          </a:p>
        </p:txBody>
      </p:sp>
      <p:sp>
        <p:nvSpPr>
          <p:cNvPr id="77856" name="Line 54"/>
          <p:cNvSpPr>
            <a:spLocks noChangeShapeType="1"/>
          </p:cNvSpPr>
          <p:nvPr/>
        </p:nvSpPr>
        <p:spPr bwMode="auto">
          <a:xfrm flipV="1">
            <a:off x="5867400" y="2667000"/>
            <a:ext cx="0" cy="415925"/>
          </a:xfrm>
          <a:prstGeom prst="line">
            <a:avLst/>
          </a:prstGeom>
          <a:noFill/>
          <a:ln w="19050">
            <a:solidFill>
              <a:srgbClr val="000000"/>
            </a:solidFill>
            <a:round/>
            <a:headEnd/>
            <a:tailEnd/>
          </a:ln>
        </p:spPr>
        <p:txBody>
          <a:bodyPr wrap="none"/>
          <a:lstStyle/>
          <a:p>
            <a:endParaRPr lang="en-US"/>
          </a:p>
        </p:txBody>
      </p:sp>
      <p:sp>
        <p:nvSpPr>
          <p:cNvPr id="77857" name="Line 55"/>
          <p:cNvSpPr>
            <a:spLocks noChangeShapeType="1"/>
          </p:cNvSpPr>
          <p:nvPr/>
        </p:nvSpPr>
        <p:spPr bwMode="auto">
          <a:xfrm flipV="1">
            <a:off x="6477000" y="2667000"/>
            <a:ext cx="1588" cy="339725"/>
          </a:xfrm>
          <a:prstGeom prst="line">
            <a:avLst/>
          </a:prstGeom>
          <a:noFill/>
          <a:ln w="9525">
            <a:solidFill>
              <a:srgbClr val="000000"/>
            </a:solidFill>
            <a:round/>
            <a:headEnd/>
            <a:tailEnd/>
          </a:ln>
        </p:spPr>
        <p:txBody>
          <a:bodyPr wrap="none"/>
          <a:lstStyle/>
          <a:p>
            <a:endParaRPr lang="en-US"/>
          </a:p>
        </p:txBody>
      </p:sp>
      <p:sp>
        <p:nvSpPr>
          <p:cNvPr id="77858" name="Line 56"/>
          <p:cNvSpPr>
            <a:spLocks noChangeShapeType="1"/>
          </p:cNvSpPr>
          <p:nvPr/>
        </p:nvSpPr>
        <p:spPr bwMode="auto">
          <a:xfrm flipV="1">
            <a:off x="7086600" y="2667000"/>
            <a:ext cx="1588" cy="339725"/>
          </a:xfrm>
          <a:prstGeom prst="line">
            <a:avLst/>
          </a:prstGeom>
          <a:noFill/>
          <a:ln w="19050">
            <a:solidFill>
              <a:srgbClr val="000000"/>
            </a:solidFill>
            <a:round/>
            <a:headEnd/>
            <a:tailEnd/>
          </a:ln>
        </p:spPr>
        <p:txBody>
          <a:bodyPr wrap="none"/>
          <a:lstStyle/>
          <a:p>
            <a:endParaRPr lang="en-US"/>
          </a:p>
        </p:txBody>
      </p:sp>
      <p:graphicFrame>
        <p:nvGraphicFramePr>
          <p:cNvPr id="477241" name="Group 57"/>
          <p:cNvGraphicFramePr>
            <a:graphicFrameLocks noGrp="1"/>
          </p:cNvGraphicFramePr>
          <p:nvPr/>
        </p:nvGraphicFramePr>
        <p:xfrm>
          <a:off x="0" y="2027238"/>
          <a:ext cx="208280" cy="518160"/>
        </p:xfrm>
        <a:graphic>
          <a:graphicData uri="http://schemas.openxmlformats.org/drawingml/2006/table">
            <a:tbl>
              <a:tblPr/>
              <a:tblGrid>
                <a:gridCol w="208280"/>
              </a:tblGrid>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endParaRP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77861" name="Rectangle 63"/>
          <p:cNvSpPr>
            <a:spLocks noChangeArrowheads="1"/>
          </p:cNvSpPr>
          <p:nvPr/>
        </p:nvSpPr>
        <p:spPr bwMode="auto">
          <a:xfrm>
            <a:off x="0" y="2362200"/>
            <a:ext cx="641350" cy="366713"/>
          </a:xfrm>
          <a:prstGeom prst="rect">
            <a:avLst/>
          </a:prstGeom>
          <a:noFill/>
          <a:ln w="9525">
            <a:noFill/>
            <a:miter lim="800000"/>
            <a:headEnd/>
            <a:tailEnd/>
          </a:ln>
        </p:spPr>
        <p:txBody>
          <a:bodyPr wrap="none" anchor="ctr">
            <a:spAutoFit/>
          </a:bodyPr>
          <a:lstStyle/>
          <a:p>
            <a:pPr indent="457200"/>
            <a:endParaRPr lang="en-US"/>
          </a:p>
        </p:txBody>
      </p:sp>
      <p:sp>
        <p:nvSpPr>
          <p:cNvPr id="77862" name="Rectangle 64"/>
          <p:cNvSpPr>
            <a:spLocks noChangeArrowheads="1"/>
          </p:cNvSpPr>
          <p:nvPr/>
        </p:nvSpPr>
        <p:spPr bwMode="auto">
          <a:xfrm>
            <a:off x="0" y="2544763"/>
            <a:ext cx="9144000" cy="0"/>
          </a:xfrm>
          <a:prstGeom prst="rect">
            <a:avLst/>
          </a:prstGeom>
          <a:noFill/>
          <a:ln w="9525">
            <a:noFill/>
            <a:miter lim="800000"/>
            <a:headEnd/>
            <a:tailEnd/>
          </a:ln>
        </p:spPr>
        <p:txBody>
          <a:bodyPr wrap="none" anchor="ctr">
            <a:spAutoFit/>
          </a:bodyPr>
          <a:lstStyle/>
          <a:p>
            <a:endParaRPr lang="en-US"/>
          </a:p>
        </p:txBody>
      </p:sp>
      <p:sp>
        <p:nvSpPr>
          <p:cNvPr id="77863" name="Rectangle 65"/>
          <p:cNvSpPr>
            <a:spLocks noChangeArrowheads="1"/>
          </p:cNvSpPr>
          <p:nvPr/>
        </p:nvSpPr>
        <p:spPr bwMode="auto">
          <a:xfrm>
            <a:off x="0" y="2544763"/>
            <a:ext cx="9144000" cy="0"/>
          </a:xfrm>
          <a:prstGeom prst="rect">
            <a:avLst/>
          </a:prstGeom>
          <a:noFill/>
          <a:ln w="9525">
            <a:noFill/>
            <a:miter lim="800000"/>
            <a:headEnd/>
            <a:tailEnd/>
          </a:ln>
        </p:spPr>
        <p:txBody>
          <a:bodyPr wrap="none" anchor="ctr">
            <a:spAutoFit/>
          </a:bodyPr>
          <a:lstStyle/>
          <a:p>
            <a:endParaRPr lang="en-US"/>
          </a:p>
        </p:txBody>
      </p:sp>
      <p:sp>
        <p:nvSpPr>
          <p:cNvPr id="77864" name="Text Box 66"/>
          <p:cNvSpPr txBox="1">
            <a:spLocks noChangeArrowheads="1"/>
          </p:cNvSpPr>
          <p:nvPr/>
        </p:nvSpPr>
        <p:spPr bwMode="auto">
          <a:xfrm rot="3326248">
            <a:off x="6384925" y="3698875"/>
            <a:ext cx="792163" cy="519113"/>
          </a:xfrm>
          <a:prstGeom prst="rect">
            <a:avLst/>
          </a:prstGeom>
          <a:noFill/>
          <a:ln w="9525">
            <a:noFill/>
            <a:miter lim="800000"/>
            <a:headEnd/>
            <a:tailEnd/>
          </a:ln>
        </p:spPr>
        <p:txBody>
          <a:bodyPr>
            <a:spAutoFit/>
          </a:bodyPr>
          <a:lstStyle/>
          <a:p>
            <a:r>
              <a:rPr lang="en-US" sz="2800"/>
              <a:t>2 0</a:t>
            </a:r>
          </a:p>
        </p:txBody>
      </p:sp>
      <p:sp>
        <p:nvSpPr>
          <p:cNvPr id="77865" name="Text Box 67"/>
          <p:cNvSpPr txBox="1">
            <a:spLocks noChangeArrowheads="1"/>
          </p:cNvSpPr>
          <p:nvPr/>
        </p:nvSpPr>
        <p:spPr bwMode="auto">
          <a:xfrm rot="2527700">
            <a:off x="1524000" y="4267200"/>
            <a:ext cx="382588" cy="519113"/>
          </a:xfrm>
          <a:prstGeom prst="rect">
            <a:avLst/>
          </a:prstGeom>
          <a:noFill/>
          <a:ln w="9525">
            <a:noFill/>
            <a:miter lim="800000"/>
            <a:headEnd/>
            <a:tailEnd/>
          </a:ln>
        </p:spPr>
        <p:txBody>
          <a:bodyPr wrap="none">
            <a:spAutoFit/>
          </a:bodyPr>
          <a:lstStyle/>
          <a:p>
            <a:r>
              <a:rPr lang="en-US" sz="2800"/>
              <a:t>?</a:t>
            </a:r>
          </a:p>
        </p:txBody>
      </p:sp>
      <p:sp>
        <p:nvSpPr>
          <p:cNvPr id="77866" name="Text Box 68"/>
          <p:cNvSpPr txBox="1">
            <a:spLocks noChangeArrowheads="1"/>
          </p:cNvSpPr>
          <p:nvPr/>
        </p:nvSpPr>
        <p:spPr bwMode="auto">
          <a:xfrm>
            <a:off x="669925" y="3030538"/>
            <a:ext cx="2725738" cy="244475"/>
          </a:xfrm>
          <a:prstGeom prst="rect">
            <a:avLst/>
          </a:prstGeom>
          <a:noFill/>
          <a:ln w="9525">
            <a:noFill/>
            <a:miter lim="800000"/>
            <a:headEnd/>
            <a:tailEnd/>
          </a:ln>
        </p:spPr>
        <p:txBody>
          <a:bodyPr wrap="none">
            <a:spAutoFit/>
          </a:bodyPr>
          <a:lstStyle/>
          <a:p>
            <a:r>
              <a:rPr lang="en-US" sz="1000"/>
              <a:t>1             2                3                 4                5</a:t>
            </a:r>
          </a:p>
        </p:txBody>
      </p:sp>
      <p:sp>
        <p:nvSpPr>
          <p:cNvPr id="77867" name="Text Box 69"/>
          <p:cNvSpPr txBox="1">
            <a:spLocks noChangeArrowheads="1"/>
          </p:cNvSpPr>
          <p:nvPr/>
        </p:nvSpPr>
        <p:spPr bwMode="auto">
          <a:xfrm rot="5400000">
            <a:off x="2733676" y="4273550"/>
            <a:ext cx="2089150" cy="244475"/>
          </a:xfrm>
          <a:prstGeom prst="rect">
            <a:avLst/>
          </a:prstGeom>
          <a:noFill/>
          <a:ln w="9525">
            <a:noFill/>
            <a:miter lim="800000"/>
            <a:headEnd/>
            <a:tailEnd/>
          </a:ln>
        </p:spPr>
        <p:txBody>
          <a:bodyPr wrap="none">
            <a:spAutoFit/>
          </a:bodyPr>
          <a:lstStyle/>
          <a:p>
            <a:r>
              <a:rPr lang="en-US" sz="1000"/>
              <a:t>1                 2              3               4</a:t>
            </a:r>
          </a:p>
        </p:txBody>
      </p:sp>
      <p:sp>
        <p:nvSpPr>
          <p:cNvPr id="77868" name="Text Box 70"/>
          <p:cNvSpPr txBox="1">
            <a:spLocks noChangeArrowheads="1"/>
          </p:cNvSpPr>
          <p:nvPr/>
        </p:nvSpPr>
        <p:spPr bwMode="auto">
          <a:xfrm>
            <a:off x="5410200" y="2590800"/>
            <a:ext cx="2725738" cy="244475"/>
          </a:xfrm>
          <a:prstGeom prst="rect">
            <a:avLst/>
          </a:prstGeom>
          <a:noFill/>
          <a:ln w="9525">
            <a:noFill/>
            <a:miter lim="800000"/>
            <a:headEnd/>
            <a:tailEnd/>
          </a:ln>
        </p:spPr>
        <p:txBody>
          <a:bodyPr wrap="none">
            <a:spAutoFit/>
          </a:bodyPr>
          <a:lstStyle/>
          <a:p>
            <a:r>
              <a:rPr lang="en-US" sz="1000"/>
              <a:t>1             2                3                 4                5</a:t>
            </a:r>
          </a:p>
        </p:txBody>
      </p:sp>
      <p:sp>
        <p:nvSpPr>
          <p:cNvPr id="77869" name="TextBox 55"/>
          <p:cNvSpPr txBox="1">
            <a:spLocks noChangeArrowheads="1"/>
          </p:cNvSpPr>
          <p:nvPr/>
        </p:nvSpPr>
        <p:spPr bwMode="auto">
          <a:xfrm>
            <a:off x="381000" y="0"/>
            <a:ext cx="4114800" cy="1200150"/>
          </a:xfrm>
          <a:prstGeom prst="rect">
            <a:avLst/>
          </a:prstGeom>
          <a:noFill/>
          <a:ln w="9525">
            <a:noFill/>
            <a:miter lim="800000"/>
            <a:headEnd/>
            <a:tailEnd/>
          </a:ln>
        </p:spPr>
        <p:txBody>
          <a:bodyPr>
            <a:spAutoFit/>
          </a:bodyPr>
          <a:lstStyle/>
          <a:p>
            <a:r>
              <a:rPr lang="en-US" sz="2400" b="1"/>
              <a:t>Multiplication</a:t>
            </a:r>
          </a:p>
          <a:p>
            <a:r>
              <a:rPr lang="en-US" sz="2400" b="1"/>
              <a:t>Array/Row-Column (Area/Side Length)</a:t>
            </a:r>
          </a:p>
        </p:txBody>
      </p:sp>
      <p:sp>
        <p:nvSpPr>
          <p:cNvPr id="77870" name="TextBox 56"/>
          <p:cNvSpPr txBox="1">
            <a:spLocks noChangeArrowheads="1"/>
          </p:cNvSpPr>
          <p:nvPr/>
        </p:nvSpPr>
        <p:spPr bwMode="auto">
          <a:xfrm>
            <a:off x="4648200" y="0"/>
            <a:ext cx="4495800" cy="1200150"/>
          </a:xfrm>
          <a:prstGeom prst="rect">
            <a:avLst/>
          </a:prstGeom>
          <a:noFill/>
          <a:ln w="9525">
            <a:noFill/>
            <a:miter lim="800000"/>
            <a:headEnd/>
            <a:tailEnd/>
          </a:ln>
        </p:spPr>
        <p:txBody>
          <a:bodyPr>
            <a:spAutoFit/>
          </a:bodyPr>
          <a:lstStyle/>
          <a:p>
            <a:r>
              <a:rPr lang="en-US" sz="2400" b="1"/>
              <a:t>Division</a:t>
            </a:r>
          </a:p>
          <a:p>
            <a:r>
              <a:rPr lang="en-US" sz="2400" b="1"/>
              <a:t>Product/Factor (Area/Side Length)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4"/>
          <p:cNvSpPr>
            <a:spLocks noChangeArrowheads="1"/>
          </p:cNvSpPr>
          <p:nvPr/>
        </p:nvSpPr>
        <p:spPr bwMode="auto">
          <a:xfrm>
            <a:off x="0" y="3048000"/>
            <a:ext cx="9144000" cy="0"/>
          </a:xfrm>
          <a:prstGeom prst="rect">
            <a:avLst/>
          </a:prstGeom>
          <a:noFill/>
          <a:ln w="9525">
            <a:noFill/>
            <a:miter lim="800000"/>
            <a:headEnd/>
            <a:tailEnd/>
          </a:ln>
        </p:spPr>
        <p:txBody>
          <a:bodyPr wrap="none">
            <a:spAutoFit/>
          </a:bodyPr>
          <a:lstStyle/>
          <a:p>
            <a:endParaRPr lang="en-US"/>
          </a:p>
        </p:txBody>
      </p:sp>
      <p:sp>
        <p:nvSpPr>
          <p:cNvPr id="78853" name="Text Box 5"/>
          <p:cNvSpPr txBox="1">
            <a:spLocks noChangeArrowheads="1"/>
          </p:cNvSpPr>
          <p:nvPr/>
        </p:nvSpPr>
        <p:spPr bwMode="auto">
          <a:xfrm>
            <a:off x="0" y="1676400"/>
            <a:ext cx="9144000" cy="646113"/>
          </a:xfrm>
          <a:prstGeom prst="rect">
            <a:avLst/>
          </a:prstGeom>
          <a:noFill/>
          <a:ln w="9525">
            <a:noFill/>
            <a:miter lim="800000"/>
            <a:headEnd/>
            <a:tailEnd/>
          </a:ln>
        </p:spPr>
        <p:txBody>
          <a:bodyPr>
            <a:spAutoFit/>
          </a:bodyPr>
          <a:lstStyle/>
          <a:p>
            <a:pPr algn="l">
              <a:defRPr/>
            </a:pPr>
            <a:r>
              <a:rPr lang="en-US" b="1" dirty="0">
                <a:latin typeface="+mn-lt"/>
              </a:rPr>
              <a:t>Julie packed 4 pair of jeans and 5 shirts for her trip.  How many different unique outfits can she make?</a:t>
            </a:r>
          </a:p>
        </p:txBody>
      </p:sp>
      <p:sp>
        <p:nvSpPr>
          <p:cNvPr id="78852" name="Rectangle 7"/>
          <p:cNvSpPr>
            <a:spLocks noChangeArrowheads="1"/>
          </p:cNvSpPr>
          <p:nvPr/>
        </p:nvSpPr>
        <p:spPr bwMode="auto">
          <a:xfrm>
            <a:off x="0" y="3076575"/>
            <a:ext cx="184150" cy="366713"/>
          </a:xfrm>
          <a:prstGeom prst="rect">
            <a:avLst/>
          </a:prstGeom>
          <a:noFill/>
          <a:ln w="9525">
            <a:noFill/>
            <a:miter lim="800000"/>
            <a:headEnd/>
            <a:tailEnd/>
          </a:ln>
        </p:spPr>
        <p:txBody>
          <a:bodyPr wrap="none">
            <a:spAutoFit/>
          </a:bodyPr>
          <a:lstStyle/>
          <a:p>
            <a:endParaRPr lang="en-US"/>
          </a:p>
        </p:txBody>
      </p:sp>
      <p:sp>
        <p:nvSpPr>
          <p:cNvPr id="2" name="Rectangle 9"/>
          <p:cNvSpPr>
            <a:spLocks noChangeArrowheads="1"/>
          </p:cNvSpPr>
          <p:nvPr/>
        </p:nvSpPr>
        <p:spPr bwMode="auto">
          <a:xfrm>
            <a:off x="0" y="2365375"/>
            <a:ext cx="9144000" cy="0"/>
          </a:xfrm>
          <a:prstGeom prst="rect">
            <a:avLst/>
          </a:prstGeom>
          <a:noFill/>
          <a:ln w="9525">
            <a:noFill/>
            <a:miter lim="800000"/>
            <a:headEnd/>
            <a:tailEnd/>
          </a:ln>
        </p:spPr>
        <p:txBody>
          <a:bodyPr wrap="none">
            <a:spAutoFit/>
          </a:bodyPr>
          <a:lstStyle/>
          <a:p>
            <a:endParaRPr lang="en-US"/>
          </a:p>
        </p:txBody>
      </p:sp>
      <p:sp>
        <p:nvSpPr>
          <p:cNvPr id="78854" name="Rectangle 12"/>
          <p:cNvSpPr>
            <a:spLocks noChangeArrowheads="1"/>
          </p:cNvSpPr>
          <p:nvPr/>
        </p:nvSpPr>
        <p:spPr bwMode="auto">
          <a:xfrm>
            <a:off x="0" y="2230438"/>
            <a:ext cx="9144000" cy="0"/>
          </a:xfrm>
          <a:prstGeom prst="rect">
            <a:avLst/>
          </a:prstGeom>
          <a:noFill/>
          <a:ln w="9525">
            <a:noFill/>
            <a:miter lim="800000"/>
            <a:headEnd/>
            <a:tailEnd/>
          </a:ln>
        </p:spPr>
        <p:txBody>
          <a:bodyPr wrap="none">
            <a:spAutoFit/>
          </a:bodyPr>
          <a:lstStyle/>
          <a:p>
            <a:endParaRPr lang="en-US"/>
          </a:p>
        </p:txBody>
      </p:sp>
      <p:sp>
        <p:nvSpPr>
          <p:cNvPr id="78855" name="Rectangle 13"/>
          <p:cNvSpPr>
            <a:spLocks noChangeArrowheads="1"/>
          </p:cNvSpPr>
          <p:nvPr/>
        </p:nvSpPr>
        <p:spPr bwMode="auto">
          <a:xfrm>
            <a:off x="0" y="2230438"/>
            <a:ext cx="9144000" cy="0"/>
          </a:xfrm>
          <a:prstGeom prst="rect">
            <a:avLst/>
          </a:prstGeom>
          <a:noFill/>
          <a:ln w="9525">
            <a:noFill/>
            <a:miter lim="800000"/>
            <a:headEnd/>
            <a:tailEnd/>
          </a:ln>
        </p:spPr>
        <p:txBody>
          <a:bodyPr wrap="none">
            <a:spAutoFit/>
          </a:bodyPr>
          <a:lstStyle/>
          <a:p>
            <a:endParaRPr lang="en-US"/>
          </a:p>
        </p:txBody>
      </p:sp>
      <p:sp>
        <p:nvSpPr>
          <p:cNvPr id="78856" name="Rectangle 14"/>
          <p:cNvSpPr>
            <a:spLocks noChangeArrowheads="1"/>
          </p:cNvSpPr>
          <p:nvPr/>
        </p:nvSpPr>
        <p:spPr bwMode="auto">
          <a:xfrm>
            <a:off x="0" y="3349625"/>
            <a:ext cx="9144000" cy="0"/>
          </a:xfrm>
          <a:prstGeom prst="rect">
            <a:avLst/>
          </a:prstGeom>
          <a:noFill/>
          <a:ln w="9525">
            <a:noFill/>
            <a:miter lim="800000"/>
            <a:headEnd/>
            <a:tailEnd/>
          </a:ln>
        </p:spPr>
        <p:txBody>
          <a:bodyPr wrap="none" anchor="ctr">
            <a:spAutoFit/>
          </a:bodyPr>
          <a:lstStyle/>
          <a:p>
            <a:endParaRPr lang="en-US"/>
          </a:p>
        </p:txBody>
      </p:sp>
      <p:sp>
        <p:nvSpPr>
          <p:cNvPr id="78857" name="Text Box 15"/>
          <p:cNvSpPr txBox="1">
            <a:spLocks noChangeArrowheads="1"/>
          </p:cNvSpPr>
          <p:nvPr/>
        </p:nvSpPr>
        <p:spPr bwMode="auto">
          <a:xfrm>
            <a:off x="1600200" y="2590800"/>
            <a:ext cx="1146175" cy="492125"/>
          </a:xfrm>
          <a:prstGeom prst="rect">
            <a:avLst/>
          </a:prstGeom>
          <a:noFill/>
          <a:ln w="9525">
            <a:noFill/>
            <a:miter lim="800000"/>
            <a:headEnd/>
            <a:tailEnd/>
          </a:ln>
        </p:spPr>
        <p:txBody>
          <a:bodyPr>
            <a:spAutoFit/>
          </a:bodyPr>
          <a:lstStyle/>
          <a:p>
            <a:r>
              <a:rPr lang="en-US" sz="1200" b="1"/>
              <a:t>S1 S2 S3 S4 S5</a:t>
            </a:r>
            <a:endParaRPr lang="en-US" sz="1200"/>
          </a:p>
          <a:p>
            <a:endParaRPr lang="en-US" sz="1400"/>
          </a:p>
        </p:txBody>
      </p:sp>
      <p:sp>
        <p:nvSpPr>
          <p:cNvPr id="78858" name="Text Box 16"/>
          <p:cNvSpPr txBox="1">
            <a:spLocks noChangeArrowheads="1"/>
          </p:cNvSpPr>
          <p:nvPr/>
        </p:nvSpPr>
        <p:spPr bwMode="auto">
          <a:xfrm>
            <a:off x="2743200" y="2590800"/>
            <a:ext cx="1146175" cy="492125"/>
          </a:xfrm>
          <a:prstGeom prst="rect">
            <a:avLst/>
          </a:prstGeom>
          <a:noFill/>
          <a:ln w="9525">
            <a:noFill/>
            <a:miter lim="800000"/>
            <a:headEnd/>
            <a:tailEnd/>
          </a:ln>
        </p:spPr>
        <p:txBody>
          <a:bodyPr>
            <a:spAutoFit/>
          </a:bodyPr>
          <a:lstStyle/>
          <a:p>
            <a:r>
              <a:rPr lang="en-US" sz="1200" b="1"/>
              <a:t>S1 S2 S3 S4 S5</a:t>
            </a:r>
            <a:endParaRPr lang="en-US" sz="1200"/>
          </a:p>
          <a:p>
            <a:endParaRPr lang="en-US" sz="1400"/>
          </a:p>
        </p:txBody>
      </p:sp>
      <p:sp>
        <p:nvSpPr>
          <p:cNvPr id="78859" name="Text Box 17"/>
          <p:cNvSpPr txBox="1">
            <a:spLocks noChangeArrowheads="1"/>
          </p:cNvSpPr>
          <p:nvPr/>
        </p:nvSpPr>
        <p:spPr bwMode="auto">
          <a:xfrm>
            <a:off x="3810000" y="2590800"/>
            <a:ext cx="1146175" cy="492125"/>
          </a:xfrm>
          <a:prstGeom prst="rect">
            <a:avLst/>
          </a:prstGeom>
          <a:noFill/>
          <a:ln w="9525">
            <a:noFill/>
            <a:miter lim="800000"/>
            <a:headEnd/>
            <a:tailEnd/>
          </a:ln>
        </p:spPr>
        <p:txBody>
          <a:bodyPr>
            <a:spAutoFit/>
          </a:bodyPr>
          <a:lstStyle/>
          <a:p>
            <a:r>
              <a:rPr lang="en-US" sz="1200" b="1"/>
              <a:t>S1 S2 S3 S4 S5</a:t>
            </a:r>
            <a:endParaRPr lang="en-US" sz="1200"/>
          </a:p>
          <a:p>
            <a:endParaRPr lang="en-US" sz="1400"/>
          </a:p>
        </p:txBody>
      </p:sp>
      <p:sp>
        <p:nvSpPr>
          <p:cNvPr id="78860" name="Text Box 18"/>
          <p:cNvSpPr txBox="1">
            <a:spLocks noChangeArrowheads="1"/>
          </p:cNvSpPr>
          <p:nvPr/>
        </p:nvSpPr>
        <p:spPr bwMode="auto">
          <a:xfrm>
            <a:off x="4876800" y="2590800"/>
            <a:ext cx="1146175" cy="492125"/>
          </a:xfrm>
          <a:prstGeom prst="rect">
            <a:avLst/>
          </a:prstGeom>
          <a:noFill/>
          <a:ln w="9525">
            <a:noFill/>
            <a:miter lim="800000"/>
            <a:headEnd/>
            <a:tailEnd/>
          </a:ln>
        </p:spPr>
        <p:txBody>
          <a:bodyPr>
            <a:spAutoFit/>
          </a:bodyPr>
          <a:lstStyle/>
          <a:p>
            <a:r>
              <a:rPr lang="en-US" sz="1200" b="1"/>
              <a:t>S1 S2 S3 S4 S5</a:t>
            </a:r>
            <a:endParaRPr lang="en-US" sz="1200"/>
          </a:p>
          <a:p>
            <a:endParaRPr lang="en-US" sz="1400"/>
          </a:p>
        </p:txBody>
      </p:sp>
      <p:sp>
        <p:nvSpPr>
          <p:cNvPr id="78861" name="Text Box 19"/>
          <p:cNvSpPr txBox="1">
            <a:spLocks noChangeArrowheads="1"/>
          </p:cNvSpPr>
          <p:nvPr/>
        </p:nvSpPr>
        <p:spPr bwMode="auto">
          <a:xfrm>
            <a:off x="1447800" y="3276600"/>
            <a:ext cx="4267200" cy="338138"/>
          </a:xfrm>
          <a:prstGeom prst="rect">
            <a:avLst/>
          </a:prstGeom>
          <a:noFill/>
          <a:ln w="9525">
            <a:noFill/>
            <a:miter lim="800000"/>
            <a:headEnd/>
            <a:tailEnd/>
          </a:ln>
        </p:spPr>
        <p:txBody>
          <a:bodyPr>
            <a:spAutoFit/>
          </a:bodyPr>
          <a:lstStyle/>
          <a:p>
            <a:r>
              <a:rPr lang="en-US" sz="1600" b="1"/>
              <a:t>  J1	      J2	           J3	                  J4</a:t>
            </a:r>
            <a:endParaRPr lang="en-US" sz="1600"/>
          </a:p>
        </p:txBody>
      </p:sp>
      <p:sp>
        <p:nvSpPr>
          <p:cNvPr id="78862" name="Line 20"/>
          <p:cNvSpPr>
            <a:spLocks noChangeShapeType="1"/>
          </p:cNvSpPr>
          <p:nvPr/>
        </p:nvSpPr>
        <p:spPr bwMode="auto">
          <a:xfrm flipH="1" flipV="1">
            <a:off x="1828800" y="2819400"/>
            <a:ext cx="381000" cy="381000"/>
          </a:xfrm>
          <a:prstGeom prst="line">
            <a:avLst/>
          </a:prstGeom>
          <a:noFill/>
          <a:ln w="9525">
            <a:solidFill>
              <a:schemeClr val="tx1"/>
            </a:solidFill>
            <a:round/>
            <a:headEnd/>
            <a:tailEnd type="triangle" w="med" len="med"/>
          </a:ln>
        </p:spPr>
        <p:txBody>
          <a:bodyPr/>
          <a:lstStyle/>
          <a:p>
            <a:endParaRPr lang="en-US"/>
          </a:p>
        </p:txBody>
      </p:sp>
      <p:sp>
        <p:nvSpPr>
          <p:cNvPr id="78863" name="Line 21"/>
          <p:cNvSpPr>
            <a:spLocks noChangeShapeType="1"/>
          </p:cNvSpPr>
          <p:nvPr/>
        </p:nvSpPr>
        <p:spPr bwMode="auto">
          <a:xfrm flipH="1" flipV="1">
            <a:off x="1981200" y="2819400"/>
            <a:ext cx="228600" cy="381000"/>
          </a:xfrm>
          <a:prstGeom prst="line">
            <a:avLst/>
          </a:prstGeom>
          <a:noFill/>
          <a:ln w="9525">
            <a:solidFill>
              <a:schemeClr val="tx1"/>
            </a:solidFill>
            <a:round/>
            <a:headEnd/>
            <a:tailEnd type="triangle" w="med" len="med"/>
          </a:ln>
        </p:spPr>
        <p:txBody>
          <a:bodyPr/>
          <a:lstStyle/>
          <a:p>
            <a:endParaRPr lang="en-US"/>
          </a:p>
        </p:txBody>
      </p:sp>
      <p:sp>
        <p:nvSpPr>
          <p:cNvPr id="78864" name="Line 22"/>
          <p:cNvSpPr>
            <a:spLocks noChangeShapeType="1"/>
          </p:cNvSpPr>
          <p:nvPr/>
        </p:nvSpPr>
        <p:spPr bwMode="auto">
          <a:xfrm flipH="1" flipV="1">
            <a:off x="2133600" y="2819400"/>
            <a:ext cx="76200" cy="381000"/>
          </a:xfrm>
          <a:prstGeom prst="line">
            <a:avLst/>
          </a:prstGeom>
          <a:noFill/>
          <a:ln w="9525">
            <a:solidFill>
              <a:schemeClr val="tx1"/>
            </a:solidFill>
            <a:round/>
            <a:headEnd/>
            <a:tailEnd type="triangle" w="med" len="med"/>
          </a:ln>
        </p:spPr>
        <p:txBody>
          <a:bodyPr/>
          <a:lstStyle/>
          <a:p>
            <a:endParaRPr lang="en-US"/>
          </a:p>
        </p:txBody>
      </p:sp>
      <p:sp>
        <p:nvSpPr>
          <p:cNvPr id="78865" name="Line 23"/>
          <p:cNvSpPr>
            <a:spLocks noChangeShapeType="1"/>
          </p:cNvSpPr>
          <p:nvPr/>
        </p:nvSpPr>
        <p:spPr bwMode="auto">
          <a:xfrm flipV="1">
            <a:off x="2209800" y="2819400"/>
            <a:ext cx="76200" cy="381000"/>
          </a:xfrm>
          <a:prstGeom prst="line">
            <a:avLst/>
          </a:prstGeom>
          <a:noFill/>
          <a:ln w="9525">
            <a:solidFill>
              <a:schemeClr val="tx1"/>
            </a:solidFill>
            <a:round/>
            <a:headEnd/>
            <a:tailEnd type="triangle" w="med" len="med"/>
          </a:ln>
        </p:spPr>
        <p:txBody>
          <a:bodyPr/>
          <a:lstStyle/>
          <a:p>
            <a:endParaRPr lang="en-US"/>
          </a:p>
        </p:txBody>
      </p:sp>
      <p:sp>
        <p:nvSpPr>
          <p:cNvPr id="78866" name="Line 24"/>
          <p:cNvSpPr>
            <a:spLocks noChangeShapeType="1"/>
          </p:cNvSpPr>
          <p:nvPr/>
        </p:nvSpPr>
        <p:spPr bwMode="auto">
          <a:xfrm flipV="1">
            <a:off x="2209800" y="2819400"/>
            <a:ext cx="228600" cy="381000"/>
          </a:xfrm>
          <a:prstGeom prst="line">
            <a:avLst/>
          </a:prstGeom>
          <a:noFill/>
          <a:ln w="9525">
            <a:solidFill>
              <a:schemeClr val="tx1"/>
            </a:solidFill>
            <a:round/>
            <a:headEnd/>
            <a:tailEnd type="triangle" w="med" len="med"/>
          </a:ln>
        </p:spPr>
        <p:txBody>
          <a:bodyPr/>
          <a:lstStyle/>
          <a:p>
            <a:endParaRPr lang="en-US"/>
          </a:p>
        </p:txBody>
      </p:sp>
      <p:sp>
        <p:nvSpPr>
          <p:cNvPr id="78867" name="Line 25"/>
          <p:cNvSpPr>
            <a:spLocks noChangeShapeType="1"/>
          </p:cNvSpPr>
          <p:nvPr/>
        </p:nvSpPr>
        <p:spPr bwMode="auto">
          <a:xfrm flipH="1" flipV="1">
            <a:off x="2819400" y="2819400"/>
            <a:ext cx="381000" cy="381000"/>
          </a:xfrm>
          <a:prstGeom prst="line">
            <a:avLst/>
          </a:prstGeom>
          <a:noFill/>
          <a:ln w="9525">
            <a:solidFill>
              <a:schemeClr val="tx1"/>
            </a:solidFill>
            <a:round/>
            <a:headEnd/>
            <a:tailEnd type="triangle" w="med" len="med"/>
          </a:ln>
        </p:spPr>
        <p:txBody>
          <a:bodyPr/>
          <a:lstStyle/>
          <a:p>
            <a:endParaRPr lang="en-US"/>
          </a:p>
        </p:txBody>
      </p:sp>
      <p:sp>
        <p:nvSpPr>
          <p:cNvPr id="78868" name="Line 26"/>
          <p:cNvSpPr>
            <a:spLocks noChangeShapeType="1"/>
          </p:cNvSpPr>
          <p:nvPr/>
        </p:nvSpPr>
        <p:spPr bwMode="auto">
          <a:xfrm flipH="1" flipV="1">
            <a:off x="2971800" y="2819400"/>
            <a:ext cx="228600" cy="381000"/>
          </a:xfrm>
          <a:prstGeom prst="line">
            <a:avLst/>
          </a:prstGeom>
          <a:noFill/>
          <a:ln w="9525">
            <a:solidFill>
              <a:schemeClr val="tx1"/>
            </a:solidFill>
            <a:round/>
            <a:headEnd/>
            <a:tailEnd type="triangle" w="med" len="med"/>
          </a:ln>
        </p:spPr>
        <p:txBody>
          <a:bodyPr/>
          <a:lstStyle/>
          <a:p>
            <a:endParaRPr lang="en-US"/>
          </a:p>
        </p:txBody>
      </p:sp>
      <p:sp>
        <p:nvSpPr>
          <p:cNvPr id="78869" name="Line 27"/>
          <p:cNvSpPr>
            <a:spLocks noChangeShapeType="1"/>
          </p:cNvSpPr>
          <p:nvPr/>
        </p:nvSpPr>
        <p:spPr bwMode="auto">
          <a:xfrm flipH="1" flipV="1">
            <a:off x="3124200" y="2819400"/>
            <a:ext cx="76200" cy="381000"/>
          </a:xfrm>
          <a:prstGeom prst="line">
            <a:avLst/>
          </a:prstGeom>
          <a:noFill/>
          <a:ln w="9525">
            <a:solidFill>
              <a:schemeClr val="tx1"/>
            </a:solidFill>
            <a:round/>
            <a:headEnd/>
            <a:tailEnd type="triangle" w="med" len="med"/>
          </a:ln>
        </p:spPr>
        <p:txBody>
          <a:bodyPr/>
          <a:lstStyle/>
          <a:p>
            <a:endParaRPr lang="en-US"/>
          </a:p>
        </p:txBody>
      </p:sp>
      <p:sp>
        <p:nvSpPr>
          <p:cNvPr id="78870" name="Line 28"/>
          <p:cNvSpPr>
            <a:spLocks noChangeShapeType="1"/>
          </p:cNvSpPr>
          <p:nvPr/>
        </p:nvSpPr>
        <p:spPr bwMode="auto">
          <a:xfrm flipV="1">
            <a:off x="3200400" y="2819400"/>
            <a:ext cx="76200" cy="381000"/>
          </a:xfrm>
          <a:prstGeom prst="line">
            <a:avLst/>
          </a:prstGeom>
          <a:noFill/>
          <a:ln w="9525">
            <a:solidFill>
              <a:schemeClr val="tx1"/>
            </a:solidFill>
            <a:round/>
            <a:headEnd/>
            <a:tailEnd type="triangle" w="med" len="med"/>
          </a:ln>
        </p:spPr>
        <p:txBody>
          <a:bodyPr/>
          <a:lstStyle/>
          <a:p>
            <a:endParaRPr lang="en-US"/>
          </a:p>
        </p:txBody>
      </p:sp>
      <p:sp>
        <p:nvSpPr>
          <p:cNvPr id="78871" name="Line 29"/>
          <p:cNvSpPr>
            <a:spLocks noChangeShapeType="1"/>
          </p:cNvSpPr>
          <p:nvPr/>
        </p:nvSpPr>
        <p:spPr bwMode="auto">
          <a:xfrm flipV="1">
            <a:off x="3200400" y="2819400"/>
            <a:ext cx="228600" cy="381000"/>
          </a:xfrm>
          <a:prstGeom prst="line">
            <a:avLst/>
          </a:prstGeom>
          <a:noFill/>
          <a:ln w="9525">
            <a:solidFill>
              <a:schemeClr val="tx1"/>
            </a:solidFill>
            <a:round/>
            <a:headEnd/>
            <a:tailEnd type="triangle" w="med" len="med"/>
          </a:ln>
        </p:spPr>
        <p:txBody>
          <a:bodyPr/>
          <a:lstStyle/>
          <a:p>
            <a:endParaRPr lang="en-US"/>
          </a:p>
        </p:txBody>
      </p:sp>
      <p:sp>
        <p:nvSpPr>
          <p:cNvPr id="78872" name="Line 30"/>
          <p:cNvSpPr>
            <a:spLocks noChangeShapeType="1"/>
          </p:cNvSpPr>
          <p:nvPr/>
        </p:nvSpPr>
        <p:spPr bwMode="auto">
          <a:xfrm flipH="1" flipV="1">
            <a:off x="3886200" y="2819400"/>
            <a:ext cx="381000" cy="381000"/>
          </a:xfrm>
          <a:prstGeom prst="line">
            <a:avLst/>
          </a:prstGeom>
          <a:noFill/>
          <a:ln w="9525">
            <a:solidFill>
              <a:schemeClr val="tx1"/>
            </a:solidFill>
            <a:round/>
            <a:headEnd/>
            <a:tailEnd type="triangle" w="med" len="med"/>
          </a:ln>
        </p:spPr>
        <p:txBody>
          <a:bodyPr/>
          <a:lstStyle/>
          <a:p>
            <a:endParaRPr lang="en-US"/>
          </a:p>
        </p:txBody>
      </p:sp>
      <p:sp>
        <p:nvSpPr>
          <p:cNvPr id="78873" name="Line 31"/>
          <p:cNvSpPr>
            <a:spLocks noChangeShapeType="1"/>
          </p:cNvSpPr>
          <p:nvPr/>
        </p:nvSpPr>
        <p:spPr bwMode="auto">
          <a:xfrm flipH="1" flipV="1">
            <a:off x="4038600" y="2819400"/>
            <a:ext cx="228600" cy="381000"/>
          </a:xfrm>
          <a:prstGeom prst="line">
            <a:avLst/>
          </a:prstGeom>
          <a:noFill/>
          <a:ln w="9525">
            <a:solidFill>
              <a:schemeClr val="tx1"/>
            </a:solidFill>
            <a:round/>
            <a:headEnd/>
            <a:tailEnd type="triangle" w="med" len="med"/>
          </a:ln>
        </p:spPr>
        <p:txBody>
          <a:bodyPr/>
          <a:lstStyle/>
          <a:p>
            <a:endParaRPr lang="en-US"/>
          </a:p>
        </p:txBody>
      </p:sp>
      <p:sp>
        <p:nvSpPr>
          <p:cNvPr id="78874" name="Line 32"/>
          <p:cNvSpPr>
            <a:spLocks noChangeShapeType="1"/>
          </p:cNvSpPr>
          <p:nvPr/>
        </p:nvSpPr>
        <p:spPr bwMode="auto">
          <a:xfrm flipH="1" flipV="1">
            <a:off x="4191000" y="2819400"/>
            <a:ext cx="76200" cy="381000"/>
          </a:xfrm>
          <a:prstGeom prst="line">
            <a:avLst/>
          </a:prstGeom>
          <a:noFill/>
          <a:ln w="9525">
            <a:solidFill>
              <a:schemeClr val="tx1"/>
            </a:solidFill>
            <a:round/>
            <a:headEnd/>
            <a:tailEnd type="triangle" w="med" len="med"/>
          </a:ln>
        </p:spPr>
        <p:txBody>
          <a:bodyPr/>
          <a:lstStyle/>
          <a:p>
            <a:endParaRPr lang="en-US"/>
          </a:p>
        </p:txBody>
      </p:sp>
      <p:sp>
        <p:nvSpPr>
          <p:cNvPr id="78875" name="Line 33"/>
          <p:cNvSpPr>
            <a:spLocks noChangeShapeType="1"/>
          </p:cNvSpPr>
          <p:nvPr/>
        </p:nvSpPr>
        <p:spPr bwMode="auto">
          <a:xfrm flipV="1">
            <a:off x="4267200" y="2819400"/>
            <a:ext cx="76200" cy="381000"/>
          </a:xfrm>
          <a:prstGeom prst="line">
            <a:avLst/>
          </a:prstGeom>
          <a:noFill/>
          <a:ln w="9525">
            <a:solidFill>
              <a:schemeClr val="tx1"/>
            </a:solidFill>
            <a:round/>
            <a:headEnd/>
            <a:tailEnd type="triangle" w="med" len="med"/>
          </a:ln>
        </p:spPr>
        <p:txBody>
          <a:bodyPr/>
          <a:lstStyle/>
          <a:p>
            <a:endParaRPr lang="en-US"/>
          </a:p>
        </p:txBody>
      </p:sp>
      <p:sp>
        <p:nvSpPr>
          <p:cNvPr id="78876" name="Line 34"/>
          <p:cNvSpPr>
            <a:spLocks noChangeShapeType="1"/>
          </p:cNvSpPr>
          <p:nvPr/>
        </p:nvSpPr>
        <p:spPr bwMode="auto">
          <a:xfrm flipV="1">
            <a:off x="4267200" y="2819400"/>
            <a:ext cx="228600" cy="381000"/>
          </a:xfrm>
          <a:prstGeom prst="line">
            <a:avLst/>
          </a:prstGeom>
          <a:noFill/>
          <a:ln w="9525">
            <a:solidFill>
              <a:schemeClr val="tx1"/>
            </a:solidFill>
            <a:round/>
            <a:headEnd/>
            <a:tailEnd type="triangle" w="med" len="med"/>
          </a:ln>
        </p:spPr>
        <p:txBody>
          <a:bodyPr/>
          <a:lstStyle/>
          <a:p>
            <a:endParaRPr lang="en-US"/>
          </a:p>
        </p:txBody>
      </p:sp>
      <p:sp>
        <p:nvSpPr>
          <p:cNvPr id="78877" name="Line 35"/>
          <p:cNvSpPr>
            <a:spLocks noChangeShapeType="1"/>
          </p:cNvSpPr>
          <p:nvPr/>
        </p:nvSpPr>
        <p:spPr bwMode="auto">
          <a:xfrm flipH="1" flipV="1">
            <a:off x="5029200" y="2819400"/>
            <a:ext cx="381000" cy="381000"/>
          </a:xfrm>
          <a:prstGeom prst="line">
            <a:avLst/>
          </a:prstGeom>
          <a:noFill/>
          <a:ln w="9525">
            <a:solidFill>
              <a:schemeClr val="tx1"/>
            </a:solidFill>
            <a:round/>
            <a:headEnd/>
            <a:tailEnd type="triangle" w="med" len="med"/>
          </a:ln>
        </p:spPr>
        <p:txBody>
          <a:bodyPr/>
          <a:lstStyle/>
          <a:p>
            <a:endParaRPr lang="en-US"/>
          </a:p>
        </p:txBody>
      </p:sp>
      <p:sp>
        <p:nvSpPr>
          <p:cNvPr id="78878" name="Line 36"/>
          <p:cNvSpPr>
            <a:spLocks noChangeShapeType="1"/>
          </p:cNvSpPr>
          <p:nvPr/>
        </p:nvSpPr>
        <p:spPr bwMode="auto">
          <a:xfrm flipH="1" flipV="1">
            <a:off x="5181600" y="2819400"/>
            <a:ext cx="228600" cy="381000"/>
          </a:xfrm>
          <a:prstGeom prst="line">
            <a:avLst/>
          </a:prstGeom>
          <a:noFill/>
          <a:ln w="9525">
            <a:solidFill>
              <a:schemeClr val="tx1"/>
            </a:solidFill>
            <a:round/>
            <a:headEnd/>
            <a:tailEnd type="triangle" w="med" len="med"/>
          </a:ln>
        </p:spPr>
        <p:txBody>
          <a:bodyPr/>
          <a:lstStyle/>
          <a:p>
            <a:endParaRPr lang="en-US"/>
          </a:p>
        </p:txBody>
      </p:sp>
      <p:sp>
        <p:nvSpPr>
          <p:cNvPr id="78879" name="Line 37"/>
          <p:cNvSpPr>
            <a:spLocks noChangeShapeType="1"/>
          </p:cNvSpPr>
          <p:nvPr/>
        </p:nvSpPr>
        <p:spPr bwMode="auto">
          <a:xfrm flipH="1" flipV="1">
            <a:off x="5334000" y="2819400"/>
            <a:ext cx="76200" cy="381000"/>
          </a:xfrm>
          <a:prstGeom prst="line">
            <a:avLst/>
          </a:prstGeom>
          <a:noFill/>
          <a:ln w="9525">
            <a:solidFill>
              <a:schemeClr val="tx1"/>
            </a:solidFill>
            <a:round/>
            <a:headEnd/>
            <a:tailEnd type="triangle" w="med" len="med"/>
          </a:ln>
        </p:spPr>
        <p:txBody>
          <a:bodyPr/>
          <a:lstStyle/>
          <a:p>
            <a:endParaRPr lang="en-US"/>
          </a:p>
        </p:txBody>
      </p:sp>
      <p:sp>
        <p:nvSpPr>
          <p:cNvPr id="78880" name="Line 38"/>
          <p:cNvSpPr>
            <a:spLocks noChangeShapeType="1"/>
          </p:cNvSpPr>
          <p:nvPr/>
        </p:nvSpPr>
        <p:spPr bwMode="auto">
          <a:xfrm flipV="1">
            <a:off x="5410200" y="2819400"/>
            <a:ext cx="76200" cy="381000"/>
          </a:xfrm>
          <a:prstGeom prst="line">
            <a:avLst/>
          </a:prstGeom>
          <a:noFill/>
          <a:ln w="9525">
            <a:solidFill>
              <a:schemeClr val="tx1"/>
            </a:solidFill>
            <a:round/>
            <a:headEnd/>
            <a:tailEnd type="triangle" w="med" len="med"/>
          </a:ln>
        </p:spPr>
        <p:txBody>
          <a:bodyPr/>
          <a:lstStyle/>
          <a:p>
            <a:endParaRPr lang="en-US"/>
          </a:p>
        </p:txBody>
      </p:sp>
      <p:sp>
        <p:nvSpPr>
          <p:cNvPr id="78881" name="Line 39"/>
          <p:cNvSpPr>
            <a:spLocks noChangeShapeType="1"/>
          </p:cNvSpPr>
          <p:nvPr/>
        </p:nvSpPr>
        <p:spPr bwMode="auto">
          <a:xfrm flipV="1">
            <a:off x="5410200" y="2819400"/>
            <a:ext cx="228600" cy="381000"/>
          </a:xfrm>
          <a:prstGeom prst="line">
            <a:avLst/>
          </a:prstGeom>
          <a:noFill/>
          <a:ln w="9525">
            <a:solidFill>
              <a:schemeClr val="tx1"/>
            </a:solidFill>
            <a:round/>
            <a:headEnd/>
            <a:tailEnd type="triangle" w="med" len="med"/>
          </a:ln>
        </p:spPr>
        <p:txBody>
          <a:bodyPr/>
          <a:lstStyle/>
          <a:p>
            <a:endParaRPr lang="en-US"/>
          </a:p>
        </p:txBody>
      </p:sp>
      <p:sp>
        <p:nvSpPr>
          <p:cNvPr id="78882" name="Text Box 65"/>
          <p:cNvSpPr txBox="1">
            <a:spLocks noChangeArrowheads="1"/>
          </p:cNvSpPr>
          <p:nvPr/>
        </p:nvSpPr>
        <p:spPr bwMode="auto">
          <a:xfrm>
            <a:off x="6511925" y="3276600"/>
            <a:ext cx="1689100" cy="400050"/>
          </a:xfrm>
          <a:prstGeom prst="rect">
            <a:avLst/>
          </a:prstGeom>
          <a:noFill/>
          <a:ln w="9525">
            <a:noFill/>
            <a:miter lim="800000"/>
            <a:headEnd/>
            <a:tailEnd/>
          </a:ln>
        </p:spPr>
        <p:txBody>
          <a:bodyPr wrap="none">
            <a:spAutoFit/>
          </a:bodyPr>
          <a:lstStyle/>
          <a:p>
            <a:r>
              <a:rPr lang="en-US" sz="2000" b="1"/>
              <a:t>Total outfits?</a:t>
            </a:r>
          </a:p>
        </p:txBody>
      </p:sp>
      <p:sp>
        <p:nvSpPr>
          <p:cNvPr id="78914" name="Text Box 66"/>
          <p:cNvSpPr txBox="1">
            <a:spLocks noChangeArrowheads="1"/>
          </p:cNvSpPr>
          <p:nvPr/>
        </p:nvSpPr>
        <p:spPr bwMode="auto">
          <a:xfrm>
            <a:off x="0" y="3886200"/>
            <a:ext cx="9144000" cy="1200150"/>
          </a:xfrm>
          <a:prstGeom prst="rect">
            <a:avLst/>
          </a:prstGeom>
          <a:noFill/>
          <a:ln w="9525">
            <a:noFill/>
            <a:miter lim="800000"/>
            <a:headEnd/>
            <a:tailEnd/>
          </a:ln>
        </p:spPr>
        <p:txBody>
          <a:bodyPr>
            <a:spAutoFit/>
          </a:bodyPr>
          <a:lstStyle/>
          <a:p>
            <a:pPr algn="l">
              <a:defRPr/>
            </a:pPr>
            <a:r>
              <a:rPr lang="en-US" b="1" dirty="0">
                <a:latin typeface="+mn-lt"/>
              </a:rPr>
              <a:t>This is also an excellent model for probability:</a:t>
            </a:r>
          </a:p>
          <a:p>
            <a:pPr algn="l">
              <a:defRPr/>
            </a:pPr>
            <a:r>
              <a:rPr lang="en-US" b="1" dirty="0">
                <a:latin typeface="+mn-lt"/>
              </a:rPr>
              <a:t>Julie has four dice in different colors: blue, red, green and white.  If she picks one die at random and then rolls it, what are the chances that she would have rolled a blue 5</a:t>
            </a:r>
            <a:r>
              <a:rPr lang="en-US" b="1" dirty="0"/>
              <a:t>?  </a:t>
            </a:r>
          </a:p>
        </p:txBody>
      </p:sp>
      <p:sp>
        <p:nvSpPr>
          <p:cNvPr id="78884" name="Text Box 67"/>
          <p:cNvSpPr txBox="1">
            <a:spLocks noChangeArrowheads="1"/>
          </p:cNvSpPr>
          <p:nvPr/>
        </p:nvSpPr>
        <p:spPr bwMode="auto">
          <a:xfrm>
            <a:off x="381000" y="5257800"/>
            <a:ext cx="1527175" cy="492125"/>
          </a:xfrm>
          <a:prstGeom prst="rect">
            <a:avLst/>
          </a:prstGeom>
          <a:noFill/>
          <a:ln w="9525">
            <a:noFill/>
            <a:miter lim="800000"/>
            <a:headEnd/>
            <a:tailEnd/>
          </a:ln>
        </p:spPr>
        <p:txBody>
          <a:bodyPr>
            <a:spAutoFit/>
          </a:bodyPr>
          <a:lstStyle/>
          <a:p>
            <a:r>
              <a:rPr lang="en-US" sz="1200" b="1"/>
              <a:t>1  2   3  4     5    6</a:t>
            </a:r>
          </a:p>
          <a:p>
            <a:endParaRPr lang="en-US" sz="1400"/>
          </a:p>
        </p:txBody>
      </p:sp>
      <p:sp>
        <p:nvSpPr>
          <p:cNvPr id="78885" name="Text Box 68"/>
          <p:cNvSpPr txBox="1">
            <a:spLocks noChangeArrowheads="1"/>
          </p:cNvSpPr>
          <p:nvPr/>
        </p:nvSpPr>
        <p:spPr bwMode="auto">
          <a:xfrm>
            <a:off x="304800" y="6019800"/>
            <a:ext cx="8077200" cy="338138"/>
          </a:xfrm>
          <a:prstGeom prst="rect">
            <a:avLst/>
          </a:prstGeom>
          <a:noFill/>
          <a:ln w="9525">
            <a:noFill/>
            <a:miter lim="800000"/>
            <a:headEnd/>
            <a:tailEnd/>
          </a:ln>
        </p:spPr>
        <p:txBody>
          <a:bodyPr>
            <a:spAutoFit/>
          </a:bodyPr>
          <a:lstStyle/>
          <a:p>
            <a:pPr algn="l"/>
            <a:r>
              <a:rPr lang="en-US" sz="1600" b="1"/>
              <a:t>          blue	            red	                 green                      white</a:t>
            </a:r>
            <a:endParaRPr lang="en-US" sz="1600"/>
          </a:p>
        </p:txBody>
      </p:sp>
      <p:sp>
        <p:nvSpPr>
          <p:cNvPr id="78886" name="Text Box 76"/>
          <p:cNvSpPr txBox="1">
            <a:spLocks noChangeArrowheads="1"/>
          </p:cNvSpPr>
          <p:nvPr/>
        </p:nvSpPr>
        <p:spPr bwMode="auto">
          <a:xfrm>
            <a:off x="2438400" y="5257800"/>
            <a:ext cx="1374775" cy="492125"/>
          </a:xfrm>
          <a:prstGeom prst="rect">
            <a:avLst/>
          </a:prstGeom>
          <a:noFill/>
          <a:ln w="9525">
            <a:noFill/>
            <a:miter lim="800000"/>
            <a:headEnd/>
            <a:tailEnd/>
          </a:ln>
        </p:spPr>
        <p:txBody>
          <a:bodyPr>
            <a:spAutoFit/>
          </a:bodyPr>
          <a:lstStyle/>
          <a:p>
            <a:r>
              <a:rPr lang="en-US" sz="1200" b="1"/>
              <a:t>1  2   3  4    5    6</a:t>
            </a:r>
            <a:endParaRPr lang="en-US" sz="1200"/>
          </a:p>
          <a:p>
            <a:endParaRPr lang="en-US" sz="1400"/>
          </a:p>
        </p:txBody>
      </p:sp>
      <p:sp>
        <p:nvSpPr>
          <p:cNvPr id="78887" name="Text Box 83"/>
          <p:cNvSpPr txBox="1">
            <a:spLocks noChangeArrowheads="1"/>
          </p:cNvSpPr>
          <p:nvPr/>
        </p:nvSpPr>
        <p:spPr bwMode="auto">
          <a:xfrm>
            <a:off x="4419600" y="5257800"/>
            <a:ext cx="1676400" cy="492125"/>
          </a:xfrm>
          <a:prstGeom prst="rect">
            <a:avLst/>
          </a:prstGeom>
          <a:noFill/>
          <a:ln w="9525">
            <a:noFill/>
            <a:miter lim="800000"/>
            <a:headEnd/>
            <a:tailEnd/>
          </a:ln>
        </p:spPr>
        <p:txBody>
          <a:bodyPr>
            <a:spAutoFit/>
          </a:bodyPr>
          <a:lstStyle/>
          <a:p>
            <a:r>
              <a:rPr lang="en-US" sz="1200" b="1"/>
              <a:t>1  2   3  4    5    6</a:t>
            </a:r>
            <a:endParaRPr lang="en-US" sz="1200"/>
          </a:p>
          <a:p>
            <a:endParaRPr lang="en-US" sz="1400"/>
          </a:p>
        </p:txBody>
      </p:sp>
      <p:sp>
        <p:nvSpPr>
          <p:cNvPr id="78888" name="Text Box 90"/>
          <p:cNvSpPr txBox="1">
            <a:spLocks noChangeArrowheads="1"/>
          </p:cNvSpPr>
          <p:nvPr/>
        </p:nvSpPr>
        <p:spPr bwMode="auto">
          <a:xfrm>
            <a:off x="6248400" y="5257800"/>
            <a:ext cx="1524000" cy="492125"/>
          </a:xfrm>
          <a:prstGeom prst="rect">
            <a:avLst/>
          </a:prstGeom>
          <a:noFill/>
          <a:ln w="9525">
            <a:noFill/>
            <a:miter lim="800000"/>
            <a:headEnd/>
            <a:tailEnd/>
          </a:ln>
        </p:spPr>
        <p:txBody>
          <a:bodyPr>
            <a:spAutoFit/>
          </a:bodyPr>
          <a:lstStyle/>
          <a:p>
            <a:r>
              <a:rPr lang="en-US" sz="1200" b="1"/>
              <a:t>1  2   3  4     5    6</a:t>
            </a:r>
            <a:endParaRPr lang="en-US" sz="1200"/>
          </a:p>
          <a:p>
            <a:endParaRPr lang="en-US" sz="1400"/>
          </a:p>
        </p:txBody>
      </p:sp>
      <p:sp>
        <p:nvSpPr>
          <p:cNvPr id="78889" name="Line 91"/>
          <p:cNvSpPr>
            <a:spLocks noChangeShapeType="1"/>
          </p:cNvSpPr>
          <p:nvPr/>
        </p:nvSpPr>
        <p:spPr bwMode="auto">
          <a:xfrm flipH="1" flipV="1">
            <a:off x="4876800" y="5486400"/>
            <a:ext cx="381000" cy="381000"/>
          </a:xfrm>
          <a:prstGeom prst="line">
            <a:avLst/>
          </a:prstGeom>
          <a:noFill/>
          <a:ln w="9525">
            <a:solidFill>
              <a:schemeClr val="tx1"/>
            </a:solidFill>
            <a:round/>
            <a:headEnd/>
            <a:tailEnd type="triangle" w="med" len="med"/>
          </a:ln>
        </p:spPr>
        <p:txBody>
          <a:bodyPr/>
          <a:lstStyle/>
          <a:p>
            <a:endParaRPr lang="en-US"/>
          </a:p>
        </p:txBody>
      </p:sp>
      <p:sp>
        <p:nvSpPr>
          <p:cNvPr id="78890" name="Line 92"/>
          <p:cNvSpPr>
            <a:spLocks noChangeShapeType="1"/>
          </p:cNvSpPr>
          <p:nvPr/>
        </p:nvSpPr>
        <p:spPr bwMode="auto">
          <a:xfrm flipH="1" flipV="1">
            <a:off x="5029200" y="5486400"/>
            <a:ext cx="228600" cy="381000"/>
          </a:xfrm>
          <a:prstGeom prst="line">
            <a:avLst/>
          </a:prstGeom>
          <a:noFill/>
          <a:ln w="9525">
            <a:solidFill>
              <a:schemeClr val="tx1"/>
            </a:solidFill>
            <a:round/>
            <a:headEnd/>
            <a:tailEnd type="triangle" w="med" len="med"/>
          </a:ln>
        </p:spPr>
        <p:txBody>
          <a:bodyPr/>
          <a:lstStyle/>
          <a:p>
            <a:endParaRPr lang="en-US"/>
          </a:p>
        </p:txBody>
      </p:sp>
      <p:sp>
        <p:nvSpPr>
          <p:cNvPr id="78891" name="Line 93"/>
          <p:cNvSpPr>
            <a:spLocks noChangeShapeType="1"/>
          </p:cNvSpPr>
          <p:nvPr/>
        </p:nvSpPr>
        <p:spPr bwMode="auto">
          <a:xfrm flipH="1" flipV="1">
            <a:off x="5181600" y="5486400"/>
            <a:ext cx="76200" cy="381000"/>
          </a:xfrm>
          <a:prstGeom prst="line">
            <a:avLst/>
          </a:prstGeom>
          <a:noFill/>
          <a:ln w="9525">
            <a:solidFill>
              <a:schemeClr val="tx1"/>
            </a:solidFill>
            <a:round/>
            <a:headEnd/>
            <a:tailEnd type="triangle" w="med" len="med"/>
          </a:ln>
        </p:spPr>
        <p:txBody>
          <a:bodyPr/>
          <a:lstStyle/>
          <a:p>
            <a:endParaRPr lang="en-US"/>
          </a:p>
        </p:txBody>
      </p:sp>
      <p:sp>
        <p:nvSpPr>
          <p:cNvPr id="78892" name="Line 94"/>
          <p:cNvSpPr>
            <a:spLocks noChangeShapeType="1"/>
          </p:cNvSpPr>
          <p:nvPr/>
        </p:nvSpPr>
        <p:spPr bwMode="auto">
          <a:xfrm flipV="1">
            <a:off x="5257800" y="5486400"/>
            <a:ext cx="76200" cy="381000"/>
          </a:xfrm>
          <a:prstGeom prst="line">
            <a:avLst/>
          </a:prstGeom>
          <a:noFill/>
          <a:ln w="9525">
            <a:solidFill>
              <a:schemeClr val="tx1"/>
            </a:solidFill>
            <a:round/>
            <a:headEnd/>
            <a:tailEnd type="triangle" w="med" len="med"/>
          </a:ln>
        </p:spPr>
        <p:txBody>
          <a:bodyPr/>
          <a:lstStyle/>
          <a:p>
            <a:endParaRPr lang="en-US"/>
          </a:p>
        </p:txBody>
      </p:sp>
      <p:sp>
        <p:nvSpPr>
          <p:cNvPr id="78893" name="Line 95"/>
          <p:cNvSpPr>
            <a:spLocks noChangeShapeType="1"/>
          </p:cNvSpPr>
          <p:nvPr/>
        </p:nvSpPr>
        <p:spPr bwMode="auto">
          <a:xfrm flipV="1">
            <a:off x="5257800" y="5486400"/>
            <a:ext cx="152400" cy="381000"/>
          </a:xfrm>
          <a:prstGeom prst="line">
            <a:avLst/>
          </a:prstGeom>
          <a:noFill/>
          <a:ln w="9525">
            <a:solidFill>
              <a:schemeClr val="tx1"/>
            </a:solidFill>
            <a:round/>
            <a:headEnd/>
            <a:tailEnd type="triangle" w="med" len="med"/>
          </a:ln>
        </p:spPr>
        <p:txBody>
          <a:bodyPr/>
          <a:lstStyle/>
          <a:p>
            <a:endParaRPr lang="en-US"/>
          </a:p>
        </p:txBody>
      </p:sp>
      <p:sp>
        <p:nvSpPr>
          <p:cNvPr id="78894" name="Line 96"/>
          <p:cNvSpPr>
            <a:spLocks noChangeShapeType="1"/>
          </p:cNvSpPr>
          <p:nvPr/>
        </p:nvSpPr>
        <p:spPr bwMode="auto">
          <a:xfrm flipV="1">
            <a:off x="5257800" y="5486400"/>
            <a:ext cx="304800" cy="381000"/>
          </a:xfrm>
          <a:prstGeom prst="line">
            <a:avLst/>
          </a:prstGeom>
          <a:noFill/>
          <a:ln w="9525">
            <a:solidFill>
              <a:schemeClr val="tx1"/>
            </a:solidFill>
            <a:round/>
            <a:headEnd/>
            <a:tailEnd type="triangle" w="med" len="med"/>
          </a:ln>
        </p:spPr>
        <p:txBody>
          <a:bodyPr/>
          <a:lstStyle/>
          <a:p>
            <a:endParaRPr lang="en-US"/>
          </a:p>
        </p:txBody>
      </p:sp>
      <p:sp>
        <p:nvSpPr>
          <p:cNvPr id="78895" name="Title 121"/>
          <p:cNvSpPr>
            <a:spLocks noGrp="1"/>
          </p:cNvSpPr>
          <p:nvPr>
            <p:ph type="title"/>
          </p:nvPr>
        </p:nvSpPr>
        <p:spPr>
          <a:xfrm>
            <a:off x="228600" y="152400"/>
            <a:ext cx="8229600" cy="1143000"/>
          </a:xfrm>
        </p:spPr>
        <p:txBody>
          <a:bodyPr/>
          <a:lstStyle/>
          <a:p>
            <a:r>
              <a:rPr lang="en-US" sz="2400" b="1" smtClean="0">
                <a:latin typeface="Garamond" pitchFamily="18" charset="0"/>
              </a:rPr>
              <a:t>Multiplication</a:t>
            </a:r>
            <a:br>
              <a:rPr lang="en-US" sz="2400" b="1" smtClean="0">
                <a:latin typeface="Garamond" pitchFamily="18" charset="0"/>
              </a:rPr>
            </a:br>
            <a:r>
              <a:rPr lang="en-US" sz="2400" b="1" smtClean="0">
                <a:latin typeface="Garamond" pitchFamily="18" charset="0"/>
              </a:rPr>
              <a:t>Fundamental Counting Principle</a:t>
            </a:r>
          </a:p>
        </p:txBody>
      </p:sp>
      <p:sp>
        <p:nvSpPr>
          <p:cNvPr id="78896" name="Line 77"/>
          <p:cNvSpPr>
            <a:spLocks noChangeShapeType="1"/>
          </p:cNvSpPr>
          <p:nvPr/>
        </p:nvSpPr>
        <p:spPr bwMode="auto">
          <a:xfrm flipH="1" flipV="1">
            <a:off x="6553200" y="5486400"/>
            <a:ext cx="381000" cy="381000"/>
          </a:xfrm>
          <a:prstGeom prst="line">
            <a:avLst/>
          </a:prstGeom>
          <a:noFill/>
          <a:ln w="9525">
            <a:solidFill>
              <a:schemeClr val="tx1"/>
            </a:solidFill>
            <a:round/>
            <a:headEnd/>
            <a:tailEnd type="triangle" w="med" len="med"/>
          </a:ln>
        </p:spPr>
        <p:txBody>
          <a:bodyPr/>
          <a:lstStyle/>
          <a:p>
            <a:endParaRPr lang="en-US"/>
          </a:p>
        </p:txBody>
      </p:sp>
      <p:sp>
        <p:nvSpPr>
          <p:cNvPr id="78897" name="Line 78"/>
          <p:cNvSpPr>
            <a:spLocks noChangeShapeType="1"/>
          </p:cNvSpPr>
          <p:nvPr/>
        </p:nvSpPr>
        <p:spPr bwMode="auto">
          <a:xfrm flipH="1" flipV="1">
            <a:off x="6705600" y="5486400"/>
            <a:ext cx="228600" cy="381000"/>
          </a:xfrm>
          <a:prstGeom prst="line">
            <a:avLst/>
          </a:prstGeom>
          <a:noFill/>
          <a:ln w="9525">
            <a:solidFill>
              <a:schemeClr val="tx1"/>
            </a:solidFill>
            <a:round/>
            <a:headEnd/>
            <a:tailEnd type="triangle" w="med" len="med"/>
          </a:ln>
        </p:spPr>
        <p:txBody>
          <a:bodyPr/>
          <a:lstStyle/>
          <a:p>
            <a:endParaRPr lang="en-US"/>
          </a:p>
        </p:txBody>
      </p:sp>
      <p:sp>
        <p:nvSpPr>
          <p:cNvPr id="78898" name="Line 79"/>
          <p:cNvSpPr>
            <a:spLocks noChangeShapeType="1"/>
          </p:cNvSpPr>
          <p:nvPr/>
        </p:nvSpPr>
        <p:spPr bwMode="auto">
          <a:xfrm flipH="1" flipV="1">
            <a:off x="6858000" y="5486400"/>
            <a:ext cx="76200" cy="381000"/>
          </a:xfrm>
          <a:prstGeom prst="line">
            <a:avLst/>
          </a:prstGeom>
          <a:noFill/>
          <a:ln w="9525">
            <a:solidFill>
              <a:schemeClr val="tx1"/>
            </a:solidFill>
            <a:round/>
            <a:headEnd/>
            <a:tailEnd type="triangle" w="med" len="med"/>
          </a:ln>
        </p:spPr>
        <p:txBody>
          <a:bodyPr/>
          <a:lstStyle/>
          <a:p>
            <a:endParaRPr lang="en-US"/>
          </a:p>
        </p:txBody>
      </p:sp>
      <p:sp>
        <p:nvSpPr>
          <p:cNvPr id="78899" name="Line 80"/>
          <p:cNvSpPr>
            <a:spLocks noChangeShapeType="1"/>
          </p:cNvSpPr>
          <p:nvPr/>
        </p:nvSpPr>
        <p:spPr bwMode="auto">
          <a:xfrm flipV="1">
            <a:off x="6934200" y="5486400"/>
            <a:ext cx="76200" cy="381000"/>
          </a:xfrm>
          <a:prstGeom prst="line">
            <a:avLst/>
          </a:prstGeom>
          <a:noFill/>
          <a:ln w="9525">
            <a:solidFill>
              <a:schemeClr val="tx1"/>
            </a:solidFill>
            <a:round/>
            <a:headEnd/>
            <a:tailEnd type="triangle" w="med" len="med"/>
          </a:ln>
        </p:spPr>
        <p:txBody>
          <a:bodyPr/>
          <a:lstStyle/>
          <a:p>
            <a:endParaRPr lang="en-US"/>
          </a:p>
        </p:txBody>
      </p:sp>
      <p:sp>
        <p:nvSpPr>
          <p:cNvPr id="78900" name="Line 81"/>
          <p:cNvSpPr>
            <a:spLocks noChangeShapeType="1"/>
          </p:cNvSpPr>
          <p:nvPr/>
        </p:nvSpPr>
        <p:spPr bwMode="auto">
          <a:xfrm flipV="1">
            <a:off x="6934200" y="5486400"/>
            <a:ext cx="152400" cy="381000"/>
          </a:xfrm>
          <a:prstGeom prst="line">
            <a:avLst/>
          </a:prstGeom>
          <a:noFill/>
          <a:ln w="9525">
            <a:solidFill>
              <a:schemeClr val="tx1"/>
            </a:solidFill>
            <a:round/>
            <a:headEnd/>
            <a:tailEnd type="triangle" w="med" len="med"/>
          </a:ln>
        </p:spPr>
        <p:txBody>
          <a:bodyPr/>
          <a:lstStyle/>
          <a:p>
            <a:endParaRPr lang="en-US"/>
          </a:p>
        </p:txBody>
      </p:sp>
      <p:sp>
        <p:nvSpPr>
          <p:cNvPr id="78901" name="Line 82"/>
          <p:cNvSpPr>
            <a:spLocks noChangeShapeType="1"/>
          </p:cNvSpPr>
          <p:nvPr/>
        </p:nvSpPr>
        <p:spPr bwMode="auto">
          <a:xfrm flipV="1">
            <a:off x="6934200" y="5486400"/>
            <a:ext cx="304800" cy="381000"/>
          </a:xfrm>
          <a:prstGeom prst="line">
            <a:avLst/>
          </a:prstGeom>
          <a:noFill/>
          <a:ln w="9525">
            <a:solidFill>
              <a:schemeClr val="tx1"/>
            </a:solidFill>
            <a:round/>
            <a:headEnd/>
            <a:tailEnd type="triangle" w="med" len="med"/>
          </a:ln>
        </p:spPr>
        <p:txBody>
          <a:bodyPr/>
          <a:lstStyle/>
          <a:p>
            <a:endParaRPr lang="en-US"/>
          </a:p>
        </p:txBody>
      </p:sp>
      <p:sp>
        <p:nvSpPr>
          <p:cNvPr id="78902" name="Line 77"/>
          <p:cNvSpPr>
            <a:spLocks noChangeShapeType="1"/>
          </p:cNvSpPr>
          <p:nvPr/>
        </p:nvSpPr>
        <p:spPr bwMode="auto">
          <a:xfrm flipH="1" flipV="1">
            <a:off x="762000" y="5562600"/>
            <a:ext cx="381000" cy="381000"/>
          </a:xfrm>
          <a:prstGeom prst="line">
            <a:avLst/>
          </a:prstGeom>
          <a:noFill/>
          <a:ln w="9525">
            <a:solidFill>
              <a:schemeClr val="tx1"/>
            </a:solidFill>
            <a:round/>
            <a:headEnd/>
            <a:tailEnd type="triangle" w="med" len="med"/>
          </a:ln>
        </p:spPr>
        <p:txBody>
          <a:bodyPr/>
          <a:lstStyle/>
          <a:p>
            <a:endParaRPr lang="en-US"/>
          </a:p>
        </p:txBody>
      </p:sp>
      <p:sp>
        <p:nvSpPr>
          <p:cNvPr id="78903" name="Line 78"/>
          <p:cNvSpPr>
            <a:spLocks noChangeShapeType="1"/>
          </p:cNvSpPr>
          <p:nvPr/>
        </p:nvSpPr>
        <p:spPr bwMode="auto">
          <a:xfrm flipH="1" flipV="1">
            <a:off x="914400" y="5562600"/>
            <a:ext cx="228600" cy="381000"/>
          </a:xfrm>
          <a:prstGeom prst="line">
            <a:avLst/>
          </a:prstGeom>
          <a:noFill/>
          <a:ln w="9525">
            <a:solidFill>
              <a:schemeClr val="tx1"/>
            </a:solidFill>
            <a:round/>
            <a:headEnd/>
            <a:tailEnd type="triangle" w="med" len="med"/>
          </a:ln>
        </p:spPr>
        <p:txBody>
          <a:bodyPr/>
          <a:lstStyle/>
          <a:p>
            <a:endParaRPr lang="en-US"/>
          </a:p>
        </p:txBody>
      </p:sp>
      <p:sp>
        <p:nvSpPr>
          <p:cNvPr id="78904" name="Line 79"/>
          <p:cNvSpPr>
            <a:spLocks noChangeShapeType="1"/>
          </p:cNvSpPr>
          <p:nvPr/>
        </p:nvSpPr>
        <p:spPr bwMode="auto">
          <a:xfrm flipH="1" flipV="1">
            <a:off x="1066800" y="5562600"/>
            <a:ext cx="76200" cy="381000"/>
          </a:xfrm>
          <a:prstGeom prst="line">
            <a:avLst/>
          </a:prstGeom>
          <a:noFill/>
          <a:ln w="9525">
            <a:solidFill>
              <a:schemeClr val="tx1"/>
            </a:solidFill>
            <a:round/>
            <a:headEnd/>
            <a:tailEnd type="triangle" w="med" len="med"/>
          </a:ln>
        </p:spPr>
        <p:txBody>
          <a:bodyPr/>
          <a:lstStyle/>
          <a:p>
            <a:endParaRPr lang="en-US"/>
          </a:p>
        </p:txBody>
      </p:sp>
      <p:sp>
        <p:nvSpPr>
          <p:cNvPr id="78905" name="Line 80"/>
          <p:cNvSpPr>
            <a:spLocks noChangeShapeType="1"/>
          </p:cNvSpPr>
          <p:nvPr/>
        </p:nvSpPr>
        <p:spPr bwMode="auto">
          <a:xfrm flipV="1">
            <a:off x="1143000" y="5562600"/>
            <a:ext cx="76200" cy="381000"/>
          </a:xfrm>
          <a:prstGeom prst="line">
            <a:avLst/>
          </a:prstGeom>
          <a:noFill/>
          <a:ln w="9525">
            <a:solidFill>
              <a:schemeClr val="tx1"/>
            </a:solidFill>
            <a:round/>
            <a:headEnd/>
            <a:tailEnd type="triangle" w="med" len="med"/>
          </a:ln>
        </p:spPr>
        <p:txBody>
          <a:bodyPr/>
          <a:lstStyle/>
          <a:p>
            <a:endParaRPr lang="en-US"/>
          </a:p>
        </p:txBody>
      </p:sp>
      <p:sp>
        <p:nvSpPr>
          <p:cNvPr id="78906" name="Line 81"/>
          <p:cNvSpPr>
            <a:spLocks noChangeShapeType="1"/>
          </p:cNvSpPr>
          <p:nvPr/>
        </p:nvSpPr>
        <p:spPr bwMode="auto">
          <a:xfrm flipV="1">
            <a:off x="1143000" y="5562600"/>
            <a:ext cx="152400" cy="381000"/>
          </a:xfrm>
          <a:prstGeom prst="line">
            <a:avLst/>
          </a:prstGeom>
          <a:noFill/>
          <a:ln w="9525">
            <a:solidFill>
              <a:schemeClr val="tx1"/>
            </a:solidFill>
            <a:round/>
            <a:headEnd/>
            <a:tailEnd type="triangle" w="med" len="med"/>
          </a:ln>
        </p:spPr>
        <p:txBody>
          <a:bodyPr/>
          <a:lstStyle/>
          <a:p>
            <a:endParaRPr lang="en-US"/>
          </a:p>
        </p:txBody>
      </p:sp>
      <p:sp>
        <p:nvSpPr>
          <p:cNvPr id="78907" name="Line 82"/>
          <p:cNvSpPr>
            <a:spLocks noChangeShapeType="1"/>
          </p:cNvSpPr>
          <p:nvPr/>
        </p:nvSpPr>
        <p:spPr bwMode="auto">
          <a:xfrm flipV="1">
            <a:off x="1143000" y="5562600"/>
            <a:ext cx="304800" cy="381000"/>
          </a:xfrm>
          <a:prstGeom prst="line">
            <a:avLst/>
          </a:prstGeom>
          <a:noFill/>
          <a:ln w="9525">
            <a:solidFill>
              <a:schemeClr val="tx1"/>
            </a:solidFill>
            <a:round/>
            <a:headEnd/>
            <a:tailEnd type="triangle" w="med" len="med"/>
          </a:ln>
        </p:spPr>
        <p:txBody>
          <a:bodyPr/>
          <a:lstStyle/>
          <a:p>
            <a:endParaRPr lang="en-US"/>
          </a:p>
        </p:txBody>
      </p:sp>
      <p:sp>
        <p:nvSpPr>
          <p:cNvPr id="78908" name="Line 77"/>
          <p:cNvSpPr>
            <a:spLocks noChangeShapeType="1"/>
          </p:cNvSpPr>
          <p:nvPr/>
        </p:nvSpPr>
        <p:spPr bwMode="auto">
          <a:xfrm flipH="1" flipV="1">
            <a:off x="2667000" y="5562600"/>
            <a:ext cx="381000" cy="381000"/>
          </a:xfrm>
          <a:prstGeom prst="line">
            <a:avLst/>
          </a:prstGeom>
          <a:noFill/>
          <a:ln w="9525">
            <a:solidFill>
              <a:schemeClr val="tx1"/>
            </a:solidFill>
            <a:round/>
            <a:headEnd/>
            <a:tailEnd type="triangle" w="med" len="med"/>
          </a:ln>
        </p:spPr>
        <p:txBody>
          <a:bodyPr/>
          <a:lstStyle/>
          <a:p>
            <a:endParaRPr lang="en-US"/>
          </a:p>
        </p:txBody>
      </p:sp>
      <p:sp>
        <p:nvSpPr>
          <p:cNvPr id="78909" name="Line 78"/>
          <p:cNvSpPr>
            <a:spLocks noChangeShapeType="1"/>
          </p:cNvSpPr>
          <p:nvPr/>
        </p:nvSpPr>
        <p:spPr bwMode="auto">
          <a:xfrm flipH="1" flipV="1">
            <a:off x="2819400" y="5562600"/>
            <a:ext cx="228600" cy="381000"/>
          </a:xfrm>
          <a:prstGeom prst="line">
            <a:avLst/>
          </a:prstGeom>
          <a:noFill/>
          <a:ln w="9525">
            <a:solidFill>
              <a:schemeClr val="tx1"/>
            </a:solidFill>
            <a:round/>
            <a:headEnd/>
            <a:tailEnd type="triangle" w="med" len="med"/>
          </a:ln>
        </p:spPr>
        <p:txBody>
          <a:bodyPr/>
          <a:lstStyle/>
          <a:p>
            <a:endParaRPr lang="en-US"/>
          </a:p>
        </p:txBody>
      </p:sp>
      <p:sp>
        <p:nvSpPr>
          <p:cNvPr id="78910" name="Line 79"/>
          <p:cNvSpPr>
            <a:spLocks noChangeShapeType="1"/>
          </p:cNvSpPr>
          <p:nvPr/>
        </p:nvSpPr>
        <p:spPr bwMode="auto">
          <a:xfrm flipH="1" flipV="1">
            <a:off x="2971800" y="5562600"/>
            <a:ext cx="76200" cy="381000"/>
          </a:xfrm>
          <a:prstGeom prst="line">
            <a:avLst/>
          </a:prstGeom>
          <a:noFill/>
          <a:ln w="9525">
            <a:solidFill>
              <a:schemeClr val="tx1"/>
            </a:solidFill>
            <a:round/>
            <a:headEnd/>
            <a:tailEnd type="triangle" w="med" len="med"/>
          </a:ln>
        </p:spPr>
        <p:txBody>
          <a:bodyPr/>
          <a:lstStyle/>
          <a:p>
            <a:endParaRPr lang="en-US"/>
          </a:p>
        </p:txBody>
      </p:sp>
      <p:sp>
        <p:nvSpPr>
          <p:cNvPr id="78911" name="Line 80"/>
          <p:cNvSpPr>
            <a:spLocks noChangeShapeType="1"/>
          </p:cNvSpPr>
          <p:nvPr/>
        </p:nvSpPr>
        <p:spPr bwMode="auto">
          <a:xfrm flipV="1">
            <a:off x="3048000" y="5562600"/>
            <a:ext cx="76200" cy="381000"/>
          </a:xfrm>
          <a:prstGeom prst="line">
            <a:avLst/>
          </a:prstGeom>
          <a:noFill/>
          <a:ln w="9525">
            <a:solidFill>
              <a:schemeClr val="tx1"/>
            </a:solidFill>
            <a:round/>
            <a:headEnd/>
            <a:tailEnd type="triangle" w="med" len="med"/>
          </a:ln>
        </p:spPr>
        <p:txBody>
          <a:bodyPr/>
          <a:lstStyle/>
          <a:p>
            <a:endParaRPr lang="en-US"/>
          </a:p>
        </p:txBody>
      </p:sp>
      <p:sp>
        <p:nvSpPr>
          <p:cNvPr id="78912" name="Line 81"/>
          <p:cNvSpPr>
            <a:spLocks noChangeShapeType="1"/>
          </p:cNvSpPr>
          <p:nvPr/>
        </p:nvSpPr>
        <p:spPr bwMode="auto">
          <a:xfrm flipV="1">
            <a:off x="3048000" y="5562600"/>
            <a:ext cx="152400" cy="381000"/>
          </a:xfrm>
          <a:prstGeom prst="line">
            <a:avLst/>
          </a:prstGeom>
          <a:noFill/>
          <a:ln w="9525">
            <a:solidFill>
              <a:schemeClr val="tx1"/>
            </a:solidFill>
            <a:round/>
            <a:headEnd/>
            <a:tailEnd type="triangle" w="med" len="med"/>
          </a:ln>
        </p:spPr>
        <p:txBody>
          <a:bodyPr/>
          <a:lstStyle/>
          <a:p>
            <a:endParaRPr lang="en-US"/>
          </a:p>
        </p:txBody>
      </p:sp>
      <p:sp>
        <p:nvSpPr>
          <p:cNvPr id="78913" name="Line 82"/>
          <p:cNvSpPr>
            <a:spLocks noChangeShapeType="1"/>
          </p:cNvSpPr>
          <p:nvPr/>
        </p:nvSpPr>
        <p:spPr bwMode="auto">
          <a:xfrm flipV="1">
            <a:off x="3048000" y="5562600"/>
            <a:ext cx="304800" cy="381000"/>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304800" y="1219200"/>
            <a:ext cx="8382000" cy="1200150"/>
          </a:xfrm>
          <a:prstGeom prst="rect">
            <a:avLst/>
          </a:prstGeom>
          <a:noFill/>
          <a:ln w="9525">
            <a:noFill/>
            <a:miter lim="800000"/>
            <a:headEnd/>
            <a:tailEnd/>
          </a:ln>
        </p:spPr>
        <p:txBody>
          <a:bodyPr>
            <a:spAutoFit/>
          </a:bodyPr>
          <a:lstStyle/>
          <a:p>
            <a:pPr algn="l">
              <a:defRPr/>
            </a:pPr>
            <a:r>
              <a:rPr lang="en-US" b="1" dirty="0">
                <a:latin typeface="+mn-lt"/>
              </a:rPr>
              <a:t>Julie is packing her suitcase for a trip. She is planning her outfits for the trip and will wear one shirt and one pair of jeans each day.  She brought 5 shirts. How many pairs of jeans must she bring if she needs 20 unique outfits? </a:t>
            </a:r>
          </a:p>
        </p:txBody>
      </p:sp>
      <p:sp>
        <p:nvSpPr>
          <p:cNvPr id="5" name="Text Box 97"/>
          <p:cNvSpPr txBox="1">
            <a:spLocks noChangeArrowheads="1"/>
          </p:cNvSpPr>
          <p:nvPr/>
        </p:nvSpPr>
        <p:spPr bwMode="auto">
          <a:xfrm>
            <a:off x="0" y="3429000"/>
            <a:ext cx="9144000" cy="3140075"/>
          </a:xfrm>
          <a:prstGeom prst="rect">
            <a:avLst/>
          </a:prstGeom>
          <a:noFill/>
          <a:ln w="9525">
            <a:noFill/>
            <a:miter lim="800000"/>
            <a:headEnd/>
            <a:tailEnd/>
          </a:ln>
        </p:spPr>
        <p:txBody>
          <a:bodyPr>
            <a:spAutoFit/>
          </a:bodyPr>
          <a:lstStyle/>
          <a:p>
            <a:pPr algn="l">
              <a:defRPr/>
            </a:pPr>
            <a:r>
              <a:rPr lang="en-US" b="1" dirty="0">
                <a:latin typeface="+mn-lt"/>
              </a:rPr>
              <a:t>This model is the way students first learn division, through ‘fair shares</a:t>
            </a:r>
            <a:r>
              <a:rPr lang="en-US" b="1" dirty="0">
                <a:latin typeface="+mn-lt"/>
              </a:rPr>
              <a:t>’?</a:t>
            </a:r>
          </a:p>
          <a:p>
            <a:pPr algn="l">
              <a:defRPr/>
            </a:pPr>
            <a:r>
              <a:rPr lang="en-US" b="1" dirty="0">
                <a:latin typeface="+mn-lt"/>
              </a:rPr>
              <a:t>How </a:t>
            </a:r>
            <a:r>
              <a:rPr lang="en-US" b="1" dirty="0">
                <a:latin typeface="+mn-lt"/>
              </a:rPr>
              <a:t>many will each one person get?   </a:t>
            </a:r>
            <a:endParaRPr lang="en-US" b="1" dirty="0">
              <a:latin typeface="+mn-lt"/>
            </a:endParaRPr>
          </a:p>
          <a:p>
            <a:pPr algn="l">
              <a:defRPr/>
            </a:pPr>
            <a:r>
              <a:rPr lang="en-US" b="1" dirty="0">
                <a:latin typeface="+mn-lt"/>
              </a:rPr>
              <a:t>It </a:t>
            </a:r>
            <a:r>
              <a:rPr lang="en-US" b="1" dirty="0">
                <a:latin typeface="+mn-lt"/>
              </a:rPr>
              <a:t>is also the structure for a Unit Rate:  20 per every  4, how many per 1?  </a:t>
            </a:r>
            <a:endParaRPr lang="en-US" b="1" dirty="0">
              <a:latin typeface="+mn-lt"/>
            </a:endParaRPr>
          </a:p>
          <a:p>
            <a:pPr algn="l">
              <a:defRPr/>
            </a:pPr>
            <a:endParaRPr lang="en-US" b="1" dirty="0">
              <a:latin typeface="+mn-lt"/>
            </a:endParaRPr>
          </a:p>
          <a:p>
            <a:pPr algn="l">
              <a:defRPr/>
            </a:pPr>
            <a:endParaRPr lang="en-US" b="1" dirty="0">
              <a:latin typeface="+mn-lt"/>
            </a:endParaRPr>
          </a:p>
          <a:p>
            <a:pPr algn="l">
              <a:defRPr/>
            </a:pPr>
            <a:endParaRPr lang="en-US" b="1" dirty="0">
              <a:latin typeface="+mn-lt"/>
            </a:endParaRPr>
          </a:p>
          <a:p>
            <a:pPr algn="l">
              <a:defRPr/>
            </a:pPr>
            <a:endParaRPr lang="en-US" b="1" dirty="0">
              <a:latin typeface="+mn-lt"/>
            </a:endParaRPr>
          </a:p>
          <a:p>
            <a:pPr algn="l">
              <a:defRPr/>
            </a:pPr>
            <a:endParaRPr lang="en-US" b="1" dirty="0">
              <a:latin typeface="+mn-lt"/>
            </a:endParaRPr>
          </a:p>
          <a:p>
            <a:pPr algn="l">
              <a:defRPr/>
            </a:pPr>
            <a:r>
              <a:rPr lang="en-US" b="1" dirty="0">
                <a:latin typeface="+mn-lt"/>
              </a:rPr>
              <a:t>Julie has 20 dollars and wants to give out the money equally among her four nieces.  She passes the dollars out to them one at a time. How much will each niece get?</a:t>
            </a:r>
          </a:p>
        </p:txBody>
      </p:sp>
      <p:sp>
        <p:nvSpPr>
          <p:cNvPr id="79876" name="Text Box 41"/>
          <p:cNvSpPr txBox="1">
            <a:spLocks noChangeArrowheads="1"/>
          </p:cNvSpPr>
          <p:nvPr/>
        </p:nvSpPr>
        <p:spPr bwMode="auto">
          <a:xfrm>
            <a:off x="2667000" y="2438400"/>
            <a:ext cx="1146175" cy="492125"/>
          </a:xfrm>
          <a:prstGeom prst="rect">
            <a:avLst/>
          </a:prstGeom>
          <a:noFill/>
          <a:ln w="9525">
            <a:noFill/>
            <a:miter lim="800000"/>
            <a:headEnd/>
            <a:tailEnd/>
          </a:ln>
        </p:spPr>
        <p:txBody>
          <a:bodyPr>
            <a:spAutoFit/>
          </a:bodyPr>
          <a:lstStyle/>
          <a:p>
            <a:r>
              <a:rPr lang="en-US" sz="1200" b="1"/>
              <a:t>S1 S2 S3 S4 S5</a:t>
            </a:r>
          </a:p>
          <a:p>
            <a:endParaRPr lang="en-US" sz="1400"/>
          </a:p>
        </p:txBody>
      </p:sp>
      <p:sp>
        <p:nvSpPr>
          <p:cNvPr id="79877" name="Text Box 42"/>
          <p:cNvSpPr txBox="1">
            <a:spLocks noChangeArrowheads="1"/>
          </p:cNvSpPr>
          <p:nvPr/>
        </p:nvSpPr>
        <p:spPr bwMode="auto">
          <a:xfrm>
            <a:off x="3657600" y="2438400"/>
            <a:ext cx="1146175" cy="492125"/>
          </a:xfrm>
          <a:prstGeom prst="rect">
            <a:avLst/>
          </a:prstGeom>
          <a:noFill/>
          <a:ln w="9525">
            <a:noFill/>
            <a:miter lim="800000"/>
            <a:headEnd/>
            <a:tailEnd/>
          </a:ln>
        </p:spPr>
        <p:txBody>
          <a:bodyPr>
            <a:spAutoFit/>
          </a:bodyPr>
          <a:lstStyle/>
          <a:p>
            <a:r>
              <a:rPr lang="en-US" sz="1200" b="1"/>
              <a:t>S1 S2 S3 S4 S5</a:t>
            </a:r>
            <a:endParaRPr lang="en-US" sz="1200"/>
          </a:p>
          <a:p>
            <a:endParaRPr lang="en-US" sz="1400"/>
          </a:p>
        </p:txBody>
      </p:sp>
      <p:sp>
        <p:nvSpPr>
          <p:cNvPr id="79878" name="Text Box 43"/>
          <p:cNvSpPr txBox="1">
            <a:spLocks noChangeArrowheads="1"/>
          </p:cNvSpPr>
          <p:nvPr/>
        </p:nvSpPr>
        <p:spPr bwMode="auto">
          <a:xfrm>
            <a:off x="4876800" y="2438400"/>
            <a:ext cx="1146175" cy="492125"/>
          </a:xfrm>
          <a:prstGeom prst="rect">
            <a:avLst/>
          </a:prstGeom>
          <a:noFill/>
          <a:ln w="9525">
            <a:noFill/>
            <a:miter lim="800000"/>
            <a:headEnd/>
            <a:tailEnd/>
          </a:ln>
        </p:spPr>
        <p:txBody>
          <a:bodyPr>
            <a:spAutoFit/>
          </a:bodyPr>
          <a:lstStyle/>
          <a:p>
            <a:r>
              <a:rPr lang="en-US" sz="1200" b="1"/>
              <a:t>S1 S2 S3 S4 S5</a:t>
            </a:r>
            <a:endParaRPr lang="en-US" sz="1200"/>
          </a:p>
          <a:p>
            <a:endParaRPr lang="en-US" sz="1400"/>
          </a:p>
        </p:txBody>
      </p:sp>
      <p:sp>
        <p:nvSpPr>
          <p:cNvPr id="79879" name="Text Box 44"/>
          <p:cNvSpPr txBox="1">
            <a:spLocks noChangeArrowheads="1"/>
          </p:cNvSpPr>
          <p:nvPr/>
        </p:nvSpPr>
        <p:spPr bwMode="auto">
          <a:xfrm>
            <a:off x="1447800" y="3048000"/>
            <a:ext cx="4724400" cy="554038"/>
          </a:xfrm>
          <a:prstGeom prst="rect">
            <a:avLst/>
          </a:prstGeom>
          <a:noFill/>
          <a:ln w="9525">
            <a:noFill/>
            <a:miter lim="800000"/>
            <a:headEnd/>
            <a:tailEnd/>
          </a:ln>
        </p:spPr>
        <p:txBody>
          <a:bodyPr>
            <a:spAutoFit/>
          </a:bodyPr>
          <a:lstStyle/>
          <a:p>
            <a:r>
              <a:rPr lang="en-US" sz="1400" b="1"/>
              <a:t> </a:t>
            </a:r>
            <a:r>
              <a:rPr lang="en-US" sz="1600" b="1"/>
              <a:t>5 outfits	10 outfits	     15 outfit      20 outfits</a:t>
            </a:r>
          </a:p>
          <a:p>
            <a:r>
              <a:rPr lang="en-US" sz="1400"/>
              <a:t>	       </a:t>
            </a:r>
            <a:endParaRPr lang="en-US" sz="1400" b="1"/>
          </a:p>
        </p:txBody>
      </p:sp>
      <p:sp>
        <p:nvSpPr>
          <p:cNvPr id="79880" name="Line 45"/>
          <p:cNvSpPr>
            <a:spLocks noChangeShapeType="1"/>
          </p:cNvSpPr>
          <p:nvPr/>
        </p:nvSpPr>
        <p:spPr bwMode="auto">
          <a:xfrm flipH="1" flipV="1">
            <a:off x="1905000" y="2667000"/>
            <a:ext cx="381000" cy="381000"/>
          </a:xfrm>
          <a:prstGeom prst="line">
            <a:avLst/>
          </a:prstGeom>
          <a:noFill/>
          <a:ln w="9525">
            <a:solidFill>
              <a:schemeClr val="tx1"/>
            </a:solidFill>
            <a:round/>
            <a:headEnd/>
            <a:tailEnd type="triangle" w="med" len="med"/>
          </a:ln>
        </p:spPr>
        <p:txBody>
          <a:bodyPr/>
          <a:lstStyle/>
          <a:p>
            <a:endParaRPr lang="en-US"/>
          </a:p>
        </p:txBody>
      </p:sp>
      <p:sp>
        <p:nvSpPr>
          <p:cNvPr id="79881" name="Line 46"/>
          <p:cNvSpPr>
            <a:spLocks noChangeShapeType="1"/>
          </p:cNvSpPr>
          <p:nvPr/>
        </p:nvSpPr>
        <p:spPr bwMode="auto">
          <a:xfrm flipH="1" flipV="1">
            <a:off x="2057400" y="2667000"/>
            <a:ext cx="228600" cy="381000"/>
          </a:xfrm>
          <a:prstGeom prst="line">
            <a:avLst/>
          </a:prstGeom>
          <a:noFill/>
          <a:ln w="9525">
            <a:solidFill>
              <a:schemeClr val="tx1"/>
            </a:solidFill>
            <a:round/>
            <a:headEnd/>
            <a:tailEnd type="triangle" w="med" len="med"/>
          </a:ln>
        </p:spPr>
        <p:txBody>
          <a:bodyPr/>
          <a:lstStyle/>
          <a:p>
            <a:endParaRPr lang="en-US"/>
          </a:p>
        </p:txBody>
      </p:sp>
      <p:sp>
        <p:nvSpPr>
          <p:cNvPr id="79882" name="Line 47"/>
          <p:cNvSpPr>
            <a:spLocks noChangeShapeType="1"/>
          </p:cNvSpPr>
          <p:nvPr/>
        </p:nvSpPr>
        <p:spPr bwMode="auto">
          <a:xfrm flipH="1" flipV="1">
            <a:off x="2209800" y="2667000"/>
            <a:ext cx="76200" cy="381000"/>
          </a:xfrm>
          <a:prstGeom prst="line">
            <a:avLst/>
          </a:prstGeom>
          <a:noFill/>
          <a:ln w="9525">
            <a:solidFill>
              <a:schemeClr val="tx1"/>
            </a:solidFill>
            <a:round/>
            <a:headEnd/>
            <a:tailEnd type="triangle" w="med" len="med"/>
          </a:ln>
        </p:spPr>
        <p:txBody>
          <a:bodyPr/>
          <a:lstStyle/>
          <a:p>
            <a:endParaRPr lang="en-US"/>
          </a:p>
        </p:txBody>
      </p:sp>
      <p:sp>
        <p:nvSpPr>
          <p:cNvPr id="79883" name="Line 48"/>
          <p:cNvSpPr>
            <a:spLocks noChangeShapeType="1"/>
          </p:cNvSpPr>
          <p:nvPr/>
        </p:nvSpPr>
        <p:spPr bwMode="auto">
          <a:xfrm flipV="1">
            <a:off x="2286000" y="2667000"/>
            <a:ext cx="76200" cy="381000"/>
          </a:xfrm>
          <a:prstGeom prst="line">
            <a:avLst/>
          </a:prstGeom>
          <a:noFill/>
          <a:ln w="9525">
            <a:solidFill>
              <a:schemeClr val="tx1"/>
            </a:solidFill>
            <a:round/>
            <a:headEnd/>
            <a:tailEnd type="triangle" w="med" len="med"/>
          </a:ln>
        </p:spPr>
        <p:txBody>
          <a:bodyPr/>
          <a:lstStyle/>
          <a:p>
            <a:endParaRPr lang="en-US"/>
          </a:p>
        </p:txBody>
      </p:sp>
      <p:sp>
        <p:nvSpPr>
          <p:cNvPr id="79884" name="Line 49"/>
          <p:cNvSpPr>
            <a:spLocks noChangeShapeType="1"/>
          </p:cNvSpPr>
          <p:nvPr/>
        </p:nvSpPr>
        <p:spPr bwMode="auto">
          <a:xfrm flipV="1">
            <a:off x="2286000" y="2667000"/>
            <a:ext cx="228600" cy="381000"/>
          </a:xfrm>
          <a:prstGeom prst="line">
            <a:avLst/>
          </a:prstGeom>
          <a:noFill/>
          <a:ln w="9525">
            <a:solidFill>
              <a:schemeClr val="tx1"/>
            </a:solidFill>
            <a:round/>
            <a:headEnd/>
            <a:tailEnd type="triangle" w="med" len="med"/>
          </a:ln>
        </p:spPr>
        <p:txBody>
          <a:bodyPr/>
          <a:lstStyle/>
          <a:p>
            <a:endParaRPr lang="en-US"/>
          </a:p>
        </p:txBody>
      </p:sp>
      <p:sp>
        <p:nvSpPr>
          <p:cNvPr id="79885" name="Line 50"/>
          <p:cNvSpPr>
            <a:spLocks noChangeShapeType="1"/>
          </p:cNvSpPr>
          <p:nvPr/>
        </p:nvSpPr>
        <p:spPr bwMode="auto">
          <a:xfrm flipH="1" flipV="1">
            <a:off x="2895600" y="2667000"/>
            <a:ext cx="381000" cy="381000"/>
          </a:xfrm>
          <a:prstGeom prst="line">
            <a:avLst/>
          </a:prstGeom>
          <a:noFill/>
          <a:ln w="9525">
            <a:solidFill>
              <a:schemeClr val="tx1"/>
            </a:solidFill>
            <a:round/>
            <a:headEnd/>
            <a:tailEnd type="triangle" w="med" len="med"/>
          </a:ln>
        </p:spPr>
        <p:txBody>
          <a:bodyPr/>
          <a:lstStyle/>
          <a:p>
            <a:endParaRPr lang="en-US"/>
          </a:p>
        </p:txBody>
      </p:sp>
      <p:sp>
        <p:nvSpPr>
          <p:cNvPr id="79886" name="Line 51"/>
          <p:cNvSpPr>
            <a:spLocks noChangeShapeType="1"/>
          </p:cNvSpPr>
          <p:nvPr/>
        </p:nvSpPr>
        <p:spPr bwMode="auto">
          <a:xfrm flipH="1" flipV="1">
            <a:off x="3048000" y="2667000"/>
            <a:ext cx="228600" cy="381000"/>
          </a:xfrm>
          <a:prstGeom prst="line">
            <a:avLst/>
          </a:prstGeom>
          <a:noFill/>
          <a:ln w="9525">
            <a:solidFill>
              <a:schemeClr val="tx1"/>
            </a:solidFill>
            <a:round/>
            <a:headEnd/>
            <a:tailEnd type="triangle" w="med" len="med"/>
          </a:ln>
        </p:spPr>
        <p:txBody>
          <a:bodyPr/>
          <a:lstStyle/>
          <a:p>
            <a:endParaRPr lang="en-US"/>
          </a:p>
        </p:txBody>
      </p:sp>
      <p:sp>
        <p:nvSpPr>
          <p:cNvPr id="79887" name="Line 52"/>
          <p:cNvSpPr>
            <a:spLocks noChangeShapeType="1"/>
          </p:cNvSpPr>
          <p:nvPr/>
        </p:nvSpPr>
        <p:spPr bwMode="auto">
          <a:xfrm flipH="1" flipV="1">
            <a:off x="3200400" y="2667000"/>
            <a:ext cx="76200" cy="381000"/>
          </a:xfrm>
          <a:prstGeom prst="line">
            <a:avLst/>
          </a:prstGeom>
          <a:noFill/>
          <a:ln w="9525">
            <a:solidFill>
              <a:schemeClr val="tx1"/>
            </a:solidFill>
            <a:round/>
            <a:headEnd/>
            <a:tailEnd type="triangle" w="med" len="med"/>
          </a:ln>
        </p:spPr>
        <p:txBody>
          <a:bodyPr/>
          <a:lstStyle/>
          <a:p>
            <a:endParaRPr lang="en-US"/>
          </a:p>
        </p:txBody>
      </p:sp>
      <p:sp>
        <p:nvSpPr>
          <p:cNvPr id="79888" name="Line 53"/>
          <p:cNvSpPr>
            <a:spLocks noChangeShapeType="1"/>
          </p:cNvSpPr>
          <p:nvPr/>
        </p:nvSpPr>
        <p:spPr bwMode="auto">
          <a:xfrm flipV="1">
            <a:off x="3276600" y="2667000"/>
            <a:ext cx="76200" cy="381000"/>
          </a:xfrm>
          <a:prstGeom prst="line">
            <a:avLst/>
          </a:prstGeom>
          <a:noFill/>
          <a:ln w="9525">
            <a:solidFill>
              <a:schemeClr val="tx1"/>
            </a:solidFill>
            <a:round/>
            <a:headEnd/>
            <a:tailEnd type="triangle" w="med" len="med"/>
          </a:ln>
        </p:spPr>
        <p:txBody>
          <a:bodyPr/>
          <a:lstStyle/>
          <a:p>
            <a:endParaRPr lang="en-US"/>
          </a:p>
        </p:txBody>
      </p:sp>
      <p:sp>
        <p:nvSpPr>
          <p:cNvPr id="79889" name="Line 54"/>
          <p:cNvSpPr>
            <a:spLocks noChangeShapeType="1"/>
          </p:cNvSpPr>
          <p:nvPr/>
        </p:nvSpPr>
        <p:spPr bwMode="auto">
          <a:xfrm flipV="1">
            <a:off x="3276600" y="2667000"/>
            <a:ext cx="228600" cy="381000"/>
          </a:xfrm>
          <a:prstGeom prst="line">
            <a:avLst/>
          </a:prstGeom>
          <a:noFill/>
          <a:ln w="9525">
            <a:solidFill>
              <a:schemeClr val="tx1"/>
            </a:solidFill>
            <a:round/>
            <a:headEnd/>
            <a:tailEnd type="triangle" w="med" len="med"/>
          </a:ln>
        </p:spPr>
        <p:txBody>
          <a:bodyPr/>
          <a:lstStyle/>
          <a:p>
            <a:endParaRPr lang="en-US"/>
          </a:p>
        </p:txBody>
      </p:sp>
      <p:sp>
        <p:nvSpPr>
          <p:cNvPr id="79890" name="Line 55"/>
          <p:cNvSpPr>
            <a:spLocks noChangeShapeType="1"/>
          </p:cNvSpPr>
          <p:nvPr/>
        </p:nvSpPr>
        <p:spPr bwMode="auto">
          <a:xfrm flipH="1" flipV="1">
            <a:off x="3962400" y="2667000"/>
            <a:ext cx="381000" cy="381000"/>
          </a:xfrm>
          <a:prstGeom prst="line">
            <a:avLst/>
          </a:prstGeom>
          <a:noFill/>
          <a:ln w="9525">
            <a:solidFill>
              <a:schemeClr val="tx1"/>
            </a:solidFill>
            <a:round/>
            <a:headEnd/>
            <a:tailEnd type="triangle" w="med" len="med"/>
          </a:ln>
        </p:spPr>
        <p:txBody>
          <a:bodyPr/>
          <a:lstStyle/>
          <a:p>
            <a:endParaRPr lang="en-US"/>
          </a:p>
        </p:txBody>
      </p:sp>
      <p:sp>
        <p:nvSpPr>
          <p:cNvPr id="79891" name="Line 56"/>
          <p:cNvSpPr>
            <a:spLocks noChangeShapeType="1"/>
          </p:cNvSpPr>
          <p:nvPr/>
        </p:nvSpPr>
        <p:spPr bwMode="auto">
          <a:xfrm flipH="1" flipV="1">
            <a:off x="4114800" y="2667000"/>
            <a:ext cx="228600" cy="381000"/>
          </a:xfrm>
          <a:prstGeom prst="line">
            <a:avLst/>
          </a:prstGeom>
          <a:noFill/>
          <a:ln w="9525">
            <a:solidFill>
              <a:schemeClr val="tx1"/>
            </a:solidFill>
            <a:round/>
            <a:headEnd/>
            <a:tailEnd type="triangle" w="med" len="med"/>
          </a:ln>
        </p:spPr>
        <p:txBody>
          <a:bodyPr/>
          <a:lstStyle/>
          <a:p>
            <a:endParaRPr lang="en-US"/>
          </a:p>
        </p:txBody>
      </p:sp>
      <p:sp>
        <p:nvSpPr>
          <p:cNvPr id="79892" name="Line 57"/>
          <p:cNvSpPr>
            <a:spLocks noChangeShapeType="1"/>
          </p:cNvSpPr>
          <p:nvPr/>
        </p:nvSpPr>
        <p:spPr bwMode="auto">
          <a:xfrm flipH="1" flipV="1">
            <a:off x="4267200" y="2667000"/>
            <a:ext cx="76200" cy="381000"/>
          </a:xfrm>
          <a:prstGeom prst="line">
            <a:avLst/>
          </a:prstGeom>
          <a:noFill/>
          <a:ln w="9525">
            <a:solidFill>
              <a:schemeClr val="tx1"/>
            </a:solidFill>
            <a:round/>
            <a:headEnd/>
            <a:tailEnd type="triangle" w="med" len="med"/>
          </a:ln>
        </p:spPr>
        <p:txBody>
          <a:bodyPr/>
          <a:lstStyle/>
          <a:p>
            <a:endParaRPr lang="en-US"/>
          </a:p>
        </p:txBody>
      </p:sp>
      <p:sp>
        <p:nvSpPr>
          <p:cNvPr id="79893" name="Line 58"/>
          <p:cNvSpPr>
            <a:spLocks noChangeShapeType="1"/>
          </p:cNvSpPr>
          <p:nvPr/>
        </p:nvSpPr>
        <p:spPr bwMode="auto">
          <a:xfrm flipV="1">
            <a:off x="4343400" y="2667000"/>
            <a:ext cx="76200" cy="381000"/>
          </a:xfrm>
          <a:prstGeom prst="line">
            <a:avLst/>
          </a:prstGeom>
          <a:noFill/>
          <a:ln w="9525">
            <a:solidFill>
              <a:schemeClr val="tx1"/>
            </a:solidFill>
            <a:round/>
            <a:headEnd/>
            <a:tailEnd type="triangle" w="med" len="med"/>
          </a:ln>
        </p:spPr>
        <p:txBody>
          <a:bodyPr/>
          <a:lstStyle/>
          <a:p>
            <a:endParaRPr lang="en-US"/>
          </a:p>
        </p:txBody>
      </p:sp>
      <p:sp>
        <p:nvSpPr>
          <p:cNvPr id="79894" name="Line 59"/>
          <p:cNvSpPr>
            <a:spLocks noChangeShapeType="1"/>
          </p:cNvSpPr>
          <p:nvPr/>
        </p:nvSpPr>
        <p:spPr bwMode="auto">
          <a:xfrm flipV="1">
            <a:off x="4343400" y="2667000"/>
            <a:ext cx="228600" cy="381000"/>
          </a:xfrm>
          <a:prstGeom prst="line">
            <a:avLst/>
          </a:prstGeom>
          <a:noFill/>
          <a:ln w="9525">
            <a:solidFill>
              <a:schemeClr val="tx1"/>
            </a:solidFill>
            <a:round/>
            <a:headEnd/>
            <a:tailEnd type="triangle" w="med" len="med"/>
          </a:ln>
        </p:spPr>
        <p:txBody>
          <a:bodyPr/>
          <a:lstStyle/>
          <a:p>
            <a:endParaRPr lang="en-US"/>
          </a:p>
        </p:txBody>
      </p:sp>
      <p:sp>
        <p:nvSpPr>
          <p:cNvPr id="79895" name="Line 60"/>
          <p:cNvSpPr>
            <a:spLocks noChangeShapeType="1"/>
          </p:cNvSpPr>
          <p:nvPr/>
        </p:nvSpPr>
        <p:spPr bwMode="auto">
          <a:xfrm flipH="1" flipV="1">
            <a:off x="5105400" y="2667000"/>
            <a:ext cx="381000" cy="381000"/>
          </a:xfrm>
          <a:prstGeom prst="line">
            <a:avLst/>
          </a:prstGeom>
          <a:noFill/>
          <a:ln w="9525">
            <a:solidFill>
              <a:schemeClr val="tx1"/>
            </a:solidFill>
            <a:round/>
            <a:headEnd/>
            <a:tailEnd type="triangle" w="med" len="med"/>
          </a:ln>
        </p:spPr>
        <p:txBody>
          <a:bodyPr/>
          <a:lstStyle/>
          <a:p>
            <a:endParaRPr lang="en-US"/>
          </a:p>
        </p:txBody>
      </p:sp>
      <p:sp>
        <p:nvSpPr>
          <p:cNvPr id="79896" name="Line 61"/>
          <p:cNvSpPr>
            <a:spLocks noChangeShapeType="1"/>
          </p:cNvSpPr>
          <p:nvPr/>
        </p:nvSpPr>
        <p:spPr bwMode="auto">
          <a:xfrm flipH="1" flipV="1">
            <a:off x="5257800" y="2667000"/>
            <a:ext cx="228600" cy="381000"/>
          </a:xfrm>
          <a:prstGeom prst="line">
            <a:avLst/>
          </a:prstGeom>
          <a:noFill/>
          <a:ln w="9525">
            <a:solidFill>
              <a:schemeClr val="tx1"/>
            </a:solidFill>
            <a:round/>
            <a:headEnd/>
            <a:tailEnd type="triangle" w="med" len="med"/>
          </a:ln>
        </p:spPr>
        <p:txBody>
          <a:bodyPr/>
          <a:lstStyle/>
          <a:p>
            <a:endParaRPr lang="en-US"/>
          </a:p>
        </p:txBody>
      </p:sp>
      <p:sp>
        <p:nvSpPr>
          <p:cNvPr id="79897" name="Line 62"/>
          <p:cNvSpPr>
            <a:spLocks noChangeShapeType="1"/>
          </p:cNvSpPr>
          <p:nvPr/>
        </p:nvSpPr>
        <p:spPr bwMode="auto">
          <a:xfrm flipH="1" flipV="1">
            <a:off x="5410200" y="2667000"/>
            <a:ext cx="76200" cy="381000"/>
          </a:xfrm>
          <a:prstGeom prst="line">
            <a:avLst/>
          </a:prstGeom>
          <a:noFill/>
          <a:ln w="9525">
            <a:solidFill>
              <a:schemeClr val="tx1"/>
            </a:solidFill>
            <a:round/>
            <a:headEnd/>
            <a:tailEnd type="triangle" w="med" len="med"/>
          </a:ln>
        </p:spPr>
        <p:txBody>
          <a:bodyPr/>
          <a:lstStyle/>
          <a:p>
            <a:endParaRPr lang="en-US"/>
          </a:p>
        </p:txBody>
      </p:sp>
      <p:sp>
        <p:nvSpPr>
          <p:cNvPr id="79898" name="Line 63"/>
          <p:cNvSpPr>
            <a:spLocks noChangeShapeType="1"/>
          </p:cNvSpPr>
          <p:nvPr/>
        </p:nvSpPr>
        <p:spPr bwMode="auto">
          <a:xfrm flipV="1">
            <a:off x="5486400" y="2667000"/>
            <a:ext cx="76200" cy="381000"/>
          </a:xfrm>
          <a:prstGeom prst="line">
            <a:avLst/>
          </a:prstGeom>
          <a:noFill/>
          <a:ln w="9525">
            <a:solidFill>
              <a:schemeClr val="tx1"/>
            </a:solidFill>
            <a:round/>
            <a:headEnd/>
            <a:tailEnd type="triangle" w="med" len="med"/>
          </a:ln>
        </p:spPr>
        <p:txBody>
          <a:bodyPr/>
          <a:lstStyle/>
          <a:p>
            <a:endParaRPr lang="en-US"/>
          </a:p>
        </p:txBody>
      </p:sp>
      <p:sp>
        <p:nvSpPr>
          <p:cNvPr id="79899" name="Line 64"/>
          <p:cNvSpPr>
            <a:spLocks noChangeShapeType="1"/>
          </p:cNvSpPr>
          <p:nvPr/>
        </p:nvSpPr>
        <p:spPr bwMode="auto">
          <a:xfrm flipV="1">
            <a:off x="5486400" y="2667000"/>
            <a:ext cx="228600" cy="381000"/>
          </a:xfrm>
          <a:prstGeom prst="line">
            <a:avLst/>
          </a:prstGeom>
          <a:noFill/>
          <a:ln w="9525">
            <a:solidFill>
              <a:schemeClr val="tx1"/>
            </a:solidFill>
            <a:round/>
            <a:headEnd/>
            <a:tailEnd type="triangle" w="med" len="med"/>
          </a:ln>
        </p:spPr>
        <p:txBody>
          <a:bodyPr/>
          <a:lstStyle/>
          <a:p>
            <a:endParaRPr lang="en-US"/>
          </a:p>
        </p:txBody>
      </p:sp>
      <p:sp>
        <p:nvSpPr>
          <p:cNvPr id="79900" name="Text Box 100"/>
          <p:cNvSpPr txBox="1">
            <a:spLocks noChangeArrowheads="1"/>
          </p:cNvSpPr>
          <p:nvPr/>
        </p:nvSpPr>
        <p:spPr bwMode="auto">
          <a:xfrm>
            <a:off x="1981200" y="4724400"/>
            <a:ext cx="2060575" cy="492125"/>
          </a:xfrm>
          <a:prstGeom prst="rect">
            <a:avLst/>
          </a:prstGeom>
          <a:noFill/>
          <a:ln w="9525">
            <a:noFill/>
            <a:miter lim="800000"/>
            <a:headEnd/>
            <a:tailEnd/>
          </a:ln>
        </p:spPr>
        <p:txBody>
          <a:bodyPr>
            <a:spAutoFit/>
          </a:bodyPr>
          <a:lstStyle/>
          <a:p>
            <a:r>
              <a:rPr lang="en-US" sz="1200" b="1"/>
              <a:t>D2 D5 D10 D14 D18</a:t>
            </a:r>
          </a:p>
          <a:p>
            <a:endParaRPr lang="en-US" sz="1400"/>
          </a:p>
        </p:txBody>
      </p:sp>
      <p:sp>
        <p:nvSpPr>
          <p:cNvPr id="79901" name="Text Box 101"/>
          <p:cNvSpPr txBox="1">
            <a:spLocks noChangeArrowheads="1"/>
          </p:cNvSpPr>
          <p:nvPr/>
        </p:nvSpPr>
        <p:spPr bwMode="auto">
          <a:xfrm>
            <a:off x="4267200" y="4572000"/>
            <a:ext cx="1600200" cy="492125"/>
          </a:xfrm>
          <a:prstGeom prst="rect">
            <a:avLst/>
          </a:prstGeom>
          <a:noFill/>
          <a:ln w="9525">
            <a:noFill/>
            <a:miter lim="800000"/>
            <a:headEnd/>
            <a:tailEnd/>
          </a:ln>
        </p:spPr>
        <p:txBody>
          <a:bodyPr>
            <a:spAutoFit/>
          </a:bodyPr>
          <a:lstStyle/>
          <a:p>
            <a:r>
              <a:rPr lang="en-US" sz="1200" b="1"/>
              <a:t>D3 D7 D11 D15 D19</a:t>
            </a:r>
            <a:endParaRPr lang="en-US" sz="1200"/>
          </a:p>
          <a:p>
            <a:endParaRPr lang="en-US" sz="1400"/>
          </a:p>
        </p:txBody>
      </p:sp>
      <p:sp>
        <p:nvSpPr>
          <p:cNvPr id="79902" name="Text Box 102"/>
          <p:cNvSpPr txBox="1">
            <a:spLocks noChangeArrowheads="1"/>
          </p:cNvSpPr>
          <p:nvPr/>
        </p:nvSpPr>
        <p:spPr bwMode="auto">
          <a:xfrm>
            <a:off x="5943600" y="4572000"/>
            <a:ext cx="1676400" cy="492125"/>
          </a:xfrm>
          <a:prstGeom prst="rect">
            <a:avLst/>
          </a:prstGeom>
          <a:noFill/>
          <a:ln w="9525">
            <a:noFill/>
            <a:miter lim="800000"/>
            <a:headEnd/>
            <a:tailEnd/>
          </a:ln>
        </p:spPr>
        <p:txBody>
          <a:bodyPr>
            <a:spAutoFit/>
          </a:bodyPr>
          <a:lstStyle/>
          <a:p>
            <a:r>
              <a:rPr lang="en-US" sz="1200" b="1"/>
              <a:t>D4 D8 D12 D16 D20</a:t>
            </a:r>
            <a:endParaRPr lang="en-US" sz="1200"/>
          </a:p>
          <a:p>
            <a:endParaRPr lang="en-US" sz="1400"/>
          </a:p>
        </p:txBody>
      </p:sp>
      <p:sp>
        <p:nvSpPr>
          <p:cNvPr id="79903" name="Line 103"/>
          <p:cNvSpPr>
            <a:spLocks noChangeShapeType="1"/>
          </p:cNvSpPr>
          <p:nvPr/>
        </p:nvSpPr>
        <p:spPr bwMode="auto">
          <a:xfrm flipH="1" flipV="1">
            <a:off x="609600" y="4953000"/>
            <a:ext cx="381000" cy="381000"/>
          </a:xfrm>
          <a:prstGeom prst="line">
            <a:avLst/>
          </a:prstGeom>
          <a:noFill/>
          <a:ln w="9525">
            <a:solidFill>
              <a:schemeClr val="tx1"/>
            </a:solidFill>
            <a:round/>
            <a:headEnd/>
            <a:tailEnd type="triangle" w="med" len="med"/>
          </a:ln>
        </p:spPr>
        <p:txBody>
          <a:bodyPr/>
          <a:lstStyle/>
          <a:p>
            <a:endParaRPr lang="en-US"/>
          </a:p>
        </p:txBody>
      </p:sp>
      <p:sp>
        <p:nvSpPr>
          <p:cNvPr id="79904" name="Line 104"/>
          <p:cNvSpPr>
            <a:spLocks noChangeShapeType="1"/>
          </p:cNvSpPr>
          <p:nvPr/>
        </p:nvSpPr>
        <p:spPr bwMode="auto">
          <a:xfrm flipH="1" flipV="1">
            <a:off x="762000" y="4953000"/>
            <a:ext cx="228600" cy="381000"/>
          </a:xfrm>
          <a:prstGeom prst="line">
            <a:avLst/>
          </a:prstGeom>
          <a:noFill/>
          <a:ln w="9525">
            <a:solidFill>
              <a:schemeClr val="tx1"/>
            </a:solidFill>
            <a:round/>
            <a:headEnd/>
            <a:tailEnd type="triangle" w="med" len="med"/>
          </a:ln>
        </p:spPr>
        <p:txBody>
          <a:bodyPr/>
          <a:lstStyle/>
          <a:p>
            <a:endParaRPr lang="en-US"/>
          </a:p>
        </p:txBody>
      </p:sp>
      <p:sp>
        <p:nvSpPr>
          <p:cNvPr id="79905" name="Line 105"/>
          <p:cNvSpPr>
            <a:spLocks noChangeShapeType="1"/>
          </p:cNvSpPr>
          <p:nvPr/>
        </p:nvSpPr>
        <p:spPr bwMode="auto">
          <a:xfrm flipH="1" flipV="1">
            <a:off x="914400" y="4953000"/>
            <a:ext cx="76200" cy="381000"/>
          </a:xfrm>
          <a:prstGeom prst="line">
            <a:avLst/>
          </a:prstGeom>
          <a:noFill/>
          <a:ln w="9525">
            <a:solidFill>
              <a:schemeClr val="tx1"/>
            </a:solidFill>
            <a:round/>
            <a:headEnd/>
            <a:tailEnd type="triangle" w="med" len="med"/>
          </a:ln>
        </p:spPr>
        <p:txBody>
          <a:bodyPr/>
          <a:lstStyle/>
          <a:p>
            <a:endParaRPr lang="en-US"/>
          </a:p>
        </p:txBody>
      </p:sp>
      <p:sp>
        <p:nvSpPr>
          <p:cNvPr id="79906" name="Line 106"/>
          <p:cNvSpPr>
            <a:spLocks noChangeShapeType="1"/>
          </p:cNvSpPr>
          <p:nvPr/>
        </p:nvSpPr>
        <p:spPr bwMode="auto">
          <a:xfrm flipV="1">
            <a:off x="990600" y="4953000"/>
            <a:ext cx="76200" cy="381000"/>
          </a:xfrm>
          <a:prstGeom prst="line">
            <a:avLst/>
          </a:prstGeom>
          <a:noFill/>
          <a:ln w="9525">
            <a:solidFill>
              <a:schemeClr val="tx1"/>
            </a:solidFill>
            <a:round/>
            <a:headEnd/>
            <a:tailEnd type="triangle" w="med" len="med"/>
          </a:ln>
        </p:spPr>
        <p:txBody>
          <a:bodyPr/>
          <a:lstStyle/>
          <a:p>
            <a:endParaRPr lang="en-US"/>
          </a:p>
        </p:txBody>
      </p:sp>
      <p:sp>
        <p:nvSpPr>
          <p:cNvPr id="79907" name="Line 107"/>
          <p:cNvSpPr>
            <a:spLocks noChangeShapeType="1"/>
          </p:cNvSpPr>
          <p:nvPr/>
        </p:nvSpPr>
        <p:spPr bwMode="auto">
          <a:xfrm flipV="1">
            <a:off x="990600" y="4953000"/>
            <a:ext cx="228600" cy="381000"/>
          </a:xfrm>
          <a:prstGeom prst="line">
            <a:avLst/>
          </a:prstGeom>
          <a:noFill/>
          <a:ln w="9525">
            <a:solidFill>
              <a:schemeClr val="tx1"/>
            </a:solidFill>
            <a:round/>
            <a:headEnd/>
            <a:tailEnd type="triangle" w="med" len="med"/>
          </a:ln>
        </p:spPr>
        <p:txBody>
          <a:bodyPr/>
          <a:lstStyle/>
          <a:p>
            <a:endParaRPr lang="en-US"/>
          </a:p>
        </p:txBody>
      </p:sp>
      <p:sp>
        <p:nvSpPr>
          <p:cNvPr id="79908" name="Line 108"/>
          <p:cNvSpPr>
            <a:spLocks noChangeShapeType="1"/>
          </p:cNvSpPr>
          <p:nvPr/>
        </p:nvSpPr>
        <p:spPr bwMode="auto">
          <a:xfrm flipH="1" flipV="1">
            <a:off x="2590800" y="4953000"/>
            <a:ext cx="381000" cy="381000"/>
          </a:xfrm>
          <a:prstGeom prst="line">
            <a:avLst/>
          </a:prstGeom>
          <a:noFill/>
          <a:ln w="9525">
            <a:solidFill>
              <a:schemeClr val="tx1"/>
            </a:solidFill>
            <a:round/>
            <a:headEnd/>
            <a:tailEnd type="triangle" w="med" len="med"/>
          </a:ln>
        </p:spPr>
        <p:txBody>
          <a:bodyPr/>
          <a:lstStyle/>
          <a:p>
            <a:endParaRPr lang="en-US"/>
          </a:p>
        </p:txBody>
      </p:sp>
      <p:sp>
        <p:nvSpPr>
          <p:cNvPr id="79909" name="Line 109"/>
          <p:cNvSpPr>
            <a:spLocks noChangeShapeType="1"/>
          </p:cNvSpPr>
          <p:nvPr/>
        </p:nvSpPr>
        <p:spPr bwMode="auto">
          <a:xfrm flipH="1" flipV="1">
            <a:off x="2743200" y="4953000"/>
            <a:ext cx="228600" cy="381000"/>
          </a:xfrm>
          <a:prstGeom prst="line">
            <a:avLst/>
          </a:prstGeom>
          <a:noFill/>
          <a:ln w="9525">
            <a:solidFill>
              <a:schemeClr val="tx1"/>
            </a:solidFill>
            <a:round/>
            <a:headEnd/>
            <a:tailEnd type="triangle" w="med" len="med"/>
          </a:ln>
        </p:spPr>
        <p:txBody>
          <a:bodyPr/>
          <a:lstStyle/>
          <a:p>
            <a:endParaRPr lang="en-US"/>
          </a:p>
        </p:txBody>
      </p:sp>
      <p:sp>
        <p:nvSpPr>
          <p:cNvPr id="79910" name="Line 110"/>
          <p:cNvSpPr>
            <a:spLocks noChangeShapeType="1"/>
          </p:cNvSpPr>
          <p:nvPr/>
        </p:nvSpPr>
        <p:spPr bwMode="auto">
          <a:xfrm flipH="1" flipV="1">
            <a:off x="2895600" y="4953000"/>
            <a:ext cx="76200" cy="381000"/>
          </a:xfrm>
          <a:prstGeom prst="line">
            <a:avLst/>
          </a:prstGeom>
          <a:noFill/>
          <a:ln w="9525">
            <a:solidFill>
              <a:schemeClr val="tx1"/>
            </a:solidFill>
            <a:round/>
            <a:headEnd/>
            <a:tailEnd type="triangle" w="med" len="med"/>
          </a:ln>
        </p:spPr>
        <p:txBody>
          <a:bodyPr/>
          <a:lstStyle/>
          <a:p>
            <a:endParaRPr lang="en-US"/>
          </a:p>
        </p:txBody>
      </p:sp>
      <p:sp>
        <p:nvSpPr>
          <p:cNvPr id="79911" name="Line 111"/>
          <p:cNvSpPr>
            <a:spLocks noChangeShapeType="1"/>
          </p:cNvSpPr>
          <p:nvPr/>
        </p:nvSpPr>
        <p:spPr bwMode="auto">
          <a:xfrm flipV="1">
            <a:off x="2971800" y="4953000"/>
            <a:ext cx="76200" cy="381000"/>
          </a:xfrm>
          <a:prstGeom prst="line">
            <a:avLst/>
          </a:prstGeom>
          <a:noFill/>
          <a:ln w="9525">
            <a:solidFill>
              <a:schemeClr val="tx1"/>
            </a:solidFill>
            <a:round/>
            <a:headEnd/>
            <a:tailEnd type="triangle" w="med" len="med"/>
          </a:ln>
        </p:spPr>
        <p:txBody>
          <a:bodyPr/>
          <a:lstStyle/>
          <a:p>
            <a:endParaRPr lang="en-US"/>
          </a:p>
        </p:txBody>
      </p:sp>
      <p:sp>
        <p:nvSpPr>
          <p:cNvPr id="79912" name="Line 112"/>
          <p:cNvSpPr>
            <a:spLocks noChangeShapeType="1"/>
          </p:cNvSpPr>
          <p:nvPr/>
        </p:nvSpPr>
        <p:spPr bwMode="auto">
          <a:xfrm flipV="1">
            <a:off x="2971800" y="4953000"/>
            <a:ext cx="228600" cy="381000"/>
          </a:xfrm>
          <a:prstGeom prst="line">
            <a:avLst/>
          </a:prstGeom>
          <a:noFill/>
          <a:ln w="9525">
            <a:solidFill>
              <a:schemeClr val="tx1"/>
            </a:solidFill>
            <a:round/>
            <a:headEnd/>
            <a:tailEnd type="triangle" w="med" len="med"/>
          </a:ln>
        </p:spPr>
        <p:txBody>
          <a:bodyPr/>
          <a:lstStyle/>
          <a:p>
            <a:endParaRPr lang="en-US"/>
          </a:p>
        </p:txBody>
      </p:sp>
      <p:sp>
        <p:nvSpPr>
          <p:cNvPr id="79913" name="Line 113"/>
          <p:cNvSpPr>
            <a:spLocks noChangeShapeType="1"/>
          </p:cNvSpPr>
          <p:nvPr/>
        </p:nvSpPr>
        <p:spPr bwMode="auto">
          <a:xfrm flipH="1" flipV="1">
            <a:off x="4800600" y="4876800"/>
            <a:ext cx="381000" cy="381000"/>
          </a:xfrm>
          <a:prstGeom prst="line">
            <a:avLst/>
          </a:prstGeom>
          <a:noFill/>
          <a:ln w="9525">
            <a:solidFill>
              <a:schemeClr val="tx1"/>
            </a:solidFill>
            <a:round/>
            <a:headEnd/>
            <a:tailEnd type="triangle" w="med" len="med"/>
          </a:ln>
        </p:spPr>
        <p:txBody>
          <a:bodyPr/>
          <a:lstStyle/>
          <a:p>
            <a:endParaRPr lang="en-US"/>
          </a:p>
        </p:txBody>
      </p:sp>
      <p:sp>
        <p:nvSpPr>
          <p:cNvPr id="79914" name="Line 114"/>
          <p:cNvSpPr>
            <a:spLocks noChangeShapeType="1"/>
          </p:cNvSpPr>
          <p:nvPr/>
        </p:nvSpPr>
        <p:spPr bwMode="auto">
          <a:xfrm flipH="1" flipV="1">
            <a:off x="4953000" y="4876800"/>
            <a:ext cx="228600" cy="381000"/>
          </a:xfrm>
          <a:prstGeom prst="line">
            <a:avLst/>
          </a:prstGeom>
          <a:noFill/>
          <a:ln w="9525">
            <a:solidFill>
              <a:schemeClr val="tx1"/>
            </a:solidFill>
            <a:round/>
            <a:headEnd/>
            <a:tailEnd type="triangle" w="med" len="med"/>
          </a:ln>
        </p:spPr>
        <p:txBody>
          <a:bodyPr/>
          <a:lstStyle/>
          <a:p>
            <a:endParaRPr lang="en-US"/>
          </a:p>
        </p:txBody>
      </p:sp>
      <p:sp>
        <p:nvSpPr>
          <p:cNvPr id="79915" name="Line 115"/>
          <p:cNvSpPr>
            <a:spLocks noChangeShapeType="1"/>
          </p:cNvSpPr>
          <p:nvPr/>
        </p:nvSpPr>
        <p:spPr bwMode="auto">
          <a:xfrm flipH="1" flipV="1">
            <a:off x="5105400" y="4876800"/>
            <a:ext cx="76200" cy="381000"/>
          </a:xfrm>
          <a:prstGeom prst="line">
            <a:avLst/>
          </a:prstGeom>
          <a:noFill/>
          <a:ln w="9525">
            <a:solidFill>
              <a:schemeClr val="tx1"/>
            </a:solidFill>
            <a:round/>
            <a:headEnd/>
            <a:tailEnd type="triangle" w="med" len="med"/>
          </a:ln>
        </p:spPr>
        <p:txBody>
          <a:bodyPr/>
          <a:lstStyle/>
          <a:p>
            <a:endParaRPr lang="en-US"/>
          </a:p>
        </p:txBody>
      </p:sp>
      <p:sp>
        <p:nvSpPr>
          <p:cNvPr id="79916" name="Line 116"/>
          <p:cNvSpPr>
            <a:spLocks noChangeShapeType="1"/>
          </p:cNvSpPr>
          <p:nvPr/>
        </p:nvSpPr>
        <p:spPr bwMode="auto">
          <a:xfrm flipV="1">
            <a:off x="5181600" y="4876800"/>
            <a:ext cx="76200" cy="381000"/>
          </a:xfrm>
          <a:prstGeom prst="line">
            <a:avLst/>
          </a:prstGeom>
          <a:noFill/>
          <a:ln w="9525">
            <a:solidFill>
              <a:schemeClr val="tx1"/>
            </a:solidFill>
            <a:round/>
            <a:headEnd/>
            <a:tailEnd type="triangle" w="med" len="med"/>
          </a:ln>
        </p:spPr>
        <p:txBody>
          <a:bodyPr/>
          <a:lstStyle/>
          <a:p>
            <a:endParaRPr lang="en-US"/>
          </a:p>
        </p:txBody>
      </p:sp>
      <p:sp>
        <p:nvSpPr>
          <p:cNvPr id="79917" name="Line 117"/>
          <p:cNvSpPr>
            <a:spLocks noChangeShapeType="1"/>
          </p:cNvSpPr>
          <p:nvPr/>
        </p:nvSpPr>
        <p:spPr bwMode="auto">
          <a:xfrm flipV="1">
            <a:off x="5181600" y="4876800"/>
            <a:ext cx="228600" cy="381000"/>
          </a:xfrm>
          <a:prstGeom prst="line">
            <a:avLst/>
          </a:prstGeom>
          <a:noFill/>
          <a:ln w="9525">
            <a:solidFill>
              <a:schemeClr val="tx1"/>
            </a:solidFill>
            <a:round/>
            <a:headEnd/>
            <a:tailEnd type="triangle" w="med" len="med"/>
          </a:ln>
        </p:spPr>
        <p:txBody>
          <a:bodyPr/>
          <a:lstStyle/>
          <a:p>
            <a:endParaRPr lang="en-US"/>
          </a:p>
        </p:txBody>
      </p:sp>
      <p:sp>
        <p:nvSpPr>
          <p:cNvPr id="79918" name="Line 118"/>
          <p:cNvSpPr>
            <a:spLocks noChangeShapeType="1"/>
          </p:cNvSpPr>
          <p:nvPr/>
        </p:nvSpPr>
        <p:spPr bwMode="auto">
          <a:xfrm flipH="1" flipV="1">
            <a:off x="6324600" y="4800600"/>
            <a:ext cx="381000" cy="381000"/>
          </a:xfrm>
          <a:prstGeom prst="line">
            <a:avLst/>
          </a:prstGeom>
          <a:noFill/>
          <a:ln w="9525">
            <a:solidFill>
              <a:schemeClr val="tx1"/>
            </a:solidFill>
            <a:round/>
            <a:headEnd/>
            <a:tailEnd type="triangle" w="med" len="med"/>
          </a:ln>
        </p:spPr>
        <p:txBody>
          <a:bodyPr/>
          <a:lstStyle/>
          <a:p>
            <a:endParaRPr lang="en-US"/>
          </a:p>
        </p:txBody>
      </p:sp>
      <p:sp>
        <p:nvSpPr>
          <p:cNvPr id="79919" name="Line 119"/>
          <p:cNvSpPr>
            <a:spLocks noChangeShapeType="1"/>
          </p:cNvSpPr>
          <p:nvPr/>
        </p:nvSpPr>
        <p:spPr bwMode="auto">
          <a:xfrm flipH="1" flipV="1">
            <a:off x="6477000" y="4800600"/>
            <a:ext cx="228600" cy="381000"/>
          </a:xfrm>
          <a:prstGeom prst="line">
            <a:avLst/>
          </a:prstGeom>
          <a:noFill/>
          <a:ln w="9525">
            <a:solidFill>
              <a:schemeClr val="tx1"/>
            </a:solidFill>
            <a:round/>
            <a:headEnd/>
            <a:tailEnd type="triangle" w="med" len="med"/>
          </a:ln>
        </p:spPr>
        <p:txBody>
          <a:bodyPr/>
          <a:lstStyle/>
          <a:p>
            <a:endParaRPr lang="en-US"/>
          </a:p>
        </p:txBody>
      </p:sp>
      <p:sp>
        <p:nvSpPr>
          <p:cNvPr id="79920" name="Line 120"/>
          <p:cNvSpPr>
            <a:spLocks noChangeShapeType="1"/>
          </p:cNvSpPr>
          <p:nvPr/>
        </p:nvSpPr>
        <p:spPr bwMode="auto">
          <a:xfrm flipH="1" flipV="1">
            <a:off x="6629400" y="4800600"/>
            <a:ext cx="76200" cy="381000"/>
          </a:xfrm>
          <a:prstGeom prst="line">
            <a:avLst/>
          </a:prstGeom>
          <a:noFill/>
          <a:ln w="9525">
            <a:solidFill>
              <a:schemeClr val="tx1"/>
            </a:solidFill>
            <a:round/>
            <a:headEnd/>
            <a:tailEnd type="triangle" w="med" len="med"/>
          </a:ln>
        </p:spPr>
        <p:txBody>
          <a:bodyPr/>
          <a:lstStyle/>
          <a:p>
            <a:endParaRPr lang="en-US"/>
          </a:p>
        </p:txBody>
      </p:sp>
      <p:sp>
        <p:nvSpPr>
          <p:cNvPr id="79921" name="Line 121"/>
          <p:cNvSpPr>
            <a:spLocks noChangeShapeType="1"/>
          </p:cNvSpPr>
          <p:nvPr/>
        </p:nvSpPr>
        <p:spPr bwMode="auto">
          <a:xfrm flipV="1">
            <a:off x="6705600" y="4800600"/>
            <a:ext cx="76200" cy="381000"/>
          </a:xfrm>
          <a:prstGeom prst="line">
            <a:avLst/>
          </a:prstGeom>
          <a:noFill/>
          <a:ln w="9525">
            <a:solidFill>
              <a:schemeClr val="tx1"/>
            </a:solidFill>
            <a:round/>
            <a:headEnd/>
            <a:tailEnd type="triangle" w="med" len="med"/>
          </a:ln>
        </p:spPr>
        <p:txBody>
          <a:bodyPr/>
          <a:lstStyle/>
          <a:p>
            <a:endParaRPr lang="en-US"/>
          </a:p>
        </p:txBody>
      </p:sp>
      <p:sp>
        <p:nvSpPr>
          <p:cNvPr id="79922" name="Line 122"/>
          <p:cNvSpPr>
            <a:spLocks noChangeShapeType="1"/>
          </p:cNvSpPr>
          <p:nvPr/>
        </p:nvSpPr>
        <p:spPr bwMode="auto">
          <a:xfrm flipV="1">
            <a:off x="6705600" y="4800600"/>
            <a:ext cx="228600" cy="381000"/>
          </a:xfrm>
          <a:prstGeom prst="line">
            <a:avLst/>
          </a:prstGeom>
          <a:noFill/>
          <a:ln w="9525">
            <a:solidFill>
              <a:schemeClr val="tx1"/>
            </a:solidFill>
            <a:round/>
            <a:headEnd/>
            <a:tailEnd type="triangle" w="med" len="med"/>
          </a:ln>
        </p:spPr>
        <p:txBody>
          <a:bodyPr/>
          <a:lstStyle/>
          <a:p>
            <a:endParaRPr lang="en-US"/>
          </a:p>
        </p:txBody>
      </p:sp>
      <p:sp>
        <p:nvSpPr>
          <p:cNvPr id="79923" name="Text Box 123"/>
          <p:cNvSpPr txBox="1">
            <a:spLocks noChangeArrowheads="1"/>
          </p:cNvSpPr>
          <p:nvPr/>
        </p:nvSpPr>
        <p:spPr bwMode="auto">
          <a:xfrm>
            <a:off x="228600" y="5334000"/>
            <a:ext cx="8229600" cy="338138"/>
          </a:xfrm>
          <a:prstGeom prst="rect">
            <a:avLst/>
          </a:prstGeom>
          <a:noFill/>
          <a:ln w="9525">
            <a:noFill/>
            <a:miter lim="800000"/>
            <a:headEnd/>
            <a:tailEnd/>
          </a:ln>
        </p:spPr>
        <p:txBody>
          <a:bodyPr>
            <a:spAutoFit/>
          </a:bodyPr>
          <a:lstStyle/>
          <a:p>
            <a:pPr algn="l"/>
            <a:r>
              <a:rPr lang="en-US" sz="1600" b="1"/>
              <a:t>          n1                                n2                                    n3                        n4   </a:t>
            </a:r>
          </a:p>
        </p:txBody>
      </p:sp>
      <p:sp>
        <p:nvSpPr>
          <p:cNvPr id="79924" name="Text Box 40"/>
          <p:cNvSpPr txBox="1">
            <a:spLocks noChangeArrowheads="1"/>
          </p:cNvSpPr>
          <p:nvPr/>
        </p:nvSpPr>
        <p:spPr bwMode="auto">
          <a:xfrm>
            <a:off x="1600200" y="2438400"/>
            <a:ext cx="1146175" cy="492125"/>
          </a:xfrm>
          <a:prstGeom prst="rect">
            <a:avLst/>
          </a:prstGeom>
          <a:noFill/>
          <a:ln w="9525">
            <a:noFill/>
            <a:miter lim="800000"/>
            <a:headEnd/>
            <a:tailEnd/>
          </a:ln>
        </p:spPr>
        <p:txBody>
          <a:bodyPr>
            <a:spAutoFit/>
          </a:bodyPr>
          <a:lstStyle/>
          <a:p>
            <a:r>
              <a:rPr lang="en-US" sz="1200" b="1"/>
              <a:t>S1 S2 S3 S4 S5</a:t>
            </a:r>
          </a:p>
          <a:p>
            <a:endParaRPr lang="en-US" sz="1400"/>
          </a:p>
        </p:txBody>
      </p:sp>
      <p:sp>
        <p:nvSpPr>
          <p:cNvPr id="79925" name="Text Box 99"/>
          <p:cNvSpPr txBox="1">
            <a:spLocks noChangeArrowheads="1"/>
          </p:cNvSpPr>
          <p:nvPr/>
        </p:nvSpPr>
        <p:spPr bwMode="auto">
          <a:xfrm>
            <a:off x="304800" y="4648200"/>
            <a:ext cx="1527175" cy="492125"/>
          </a:xfrm>
          <a:prstGeom prst="rect">
            <a:avLst/>
          </a:prstGeom>
          <a:noFill/>
          <a:ln w="9525">
            <a:noFill/>
            <a:miter lim="800000"/>
            <a:headEnd/>
            <a:tailEnd/>
          </a:ln>
        </p:spPr>
        <p:txBody>
          <a:bodyPr>
            <a:spAutoFit/>
          </a:bodyPr>
          <a:lstStyle/>
          <a:p>
            <a:r>
              <a:rPr lang="en-US" sz="1200" b="1"/>
              <a:t>D1 D5 D9 D13 </a:t>
            </a:r>
            <a:r>
              <a:rPr lang="en-US" sz="1000" b="1"/>
              <a:t>D17</a:t>
            </a:r>
            <a:endParaRPr lang="en-US" sz="1000"/>
          </a:p>
          <a:p>
            <a:endParaRPr lang="en-US" sz="1400"/>
          </a:p>
        </p:txBody>
      </p:sp>
      <p:sp>
        <p:nvSpPr>
          <p:cNvPr id="79926" name="Title 81"/>
          <p:cNvSpPr>
            <a:spLocks noGrp="1"/>
          </p:cNvSpPr>
          <p:nvPr>
            <p:ph type="title"/>
          </p:nvPr>
        </p:nvSpPr>
        <p:spPr>
          <a:xfrm>
            <a:off x="381000" y="0"/>
            <a:ext cx="8229600" cy="1143000"/>
          </a:xfrm>
        </p:spPr>
        <p:txBody>
          <a:bodyPr/>
          <a:lstStyle/>
          <a:p>
            <a:r>
              <a:rPr lang="en-US" sz="2400" b="1" smtClean="0">
                <a:latin typeface="Garamond" pitchFamily="18" charset="0"/>
              </a:rPr>
              <a:t>Division</a:t>
            </a:r>
            <a:br>
              <a:rPr lang="en-US" sz="2400" b="1" smtClean="0">
                <a:latin typeface="Garamond" pitchFamily="18" charset="0"/>
              </a:rPr>
            </a:br>
            <a:r>
              <a:rPr lang="en-US" sz="2400" b="1" smtClean="0">
                <a:latin typeface="Garamond" pitchFamily="18" charset="0"/>
              </a:rPr>
              <a:t>Partitive/Unitizing/Fair Shares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idx="4294967295"/>
          </p:nvPr>
        </p:nvSpPr>
        <p:spPr>
          <a:xfrm>
            <a:off x="0" y="0"/>
            <a:ext cx="8915400" cy="685800"/>
          </a:xfrm>
        </p:spPr>
        <p:txBody>
          <a:bodyPr/>
          <a:lstStyle/>
          <a:p>
            <a:r>
              <a:rPr lang="en-US" sz="3000" smtClean="0"/>
              <a:t>Structures of Addition</a:t>
            </a:r>
            <a:endParaRPr lang="en-US" sz="2000" smtClean="0"/>
          </a:p>
        </p:txBody>
      </p:sp>
      <p:sp>
        <p:nvSpPr>
          <p:cNvPr id="70659" name="Rectangle 3"/>
          <p:cNvSpPr>
            <a:spLocks noGrp="1" noChangeArrowheads="1"/>
          </p:cNvSpPr>
          <p:nvPr>
            <p:ph type="body" sz="half" idx="4294967295"/>
          </p:nvPr>
        </p:nvSpPr>
        <p:spPr>
          <a:xfrm>
            <a:off x="381000" y="685800"/>
            <a:ext cx="8763000" cy="6172200"/>
          </a:xfrm>
        </p:spPr>
        <p:txBody>
          <a:bodyPr/>
          <a:lstStyle/>
          <a:p>
            <a:pPr>
              <a:buFontTx/>
              <a:buNone/>
            </a:pPr>
            <a:r>
              <a:rPr lang="en-US" sz="2800" smtClean="0"/>
              <a:t> </a:t>
            </a:r>
          </a:p>
        </p:txBody>
      </p:sp>
      <p:sp>
        <p:nvSpPr>
          <p:cNvPr id="217092" name="Rectangle 4"/>
          <p:cNvSpPr>
            <a:spLocks noChangeArrowheads="1"/>
          </p:cNvSpPr>
          <p:nvPr/>
        </p:nvSpPr>
        <p:spPr bwMode="auto">
          <a:xfrm>
            <a:off x="0" y="1066800"/>
            <a:ext cx="9144000" cy="5410200"/>
          </a:xfrm>
          <a:prstGeom prst="rect">
            <a:avLst/>
          </a:prstGeom>
          <a:noFill/>
          <a:ln w="38100" cmpd="dbl">
            <a:noFill/>
            <a:miter lim="800000"/>
            <a:headEnd/>
            <a:tailEnd/>
          </a:ln>
        </p:spPr>
        <p:txBody>
          <a:bodyPr/>
          <a:lstStyle/>
          <a:p>
            <a:pPr marL="342900" indent="-342900" algn="l" eaLnBrk="1" hangingPunct="1">
              <a:spcBef>
                <a:spcPct val="20000"/>
              </a:spcBef>
            </a:pPr>
            <a:r>
              <a:rPr lang="en-US" sz="2400" b="1">
                <a:latin typeface="Times New Roman" pitchFamily="18" charset="0"/>
                <a:ea typeface="MS PGothic" charset="-128"/>
              </a:rPr>
              <a:t>	Join and Part-Part Whole</a:t>
            </a:r>
            <a:r>
              <a:rPr lang="en-US" sz="2400">
                <a:latin typeface="Times New Roman" pitchFamily="18" charset="0"/>
                <a:ea typeface="MS PGothic" charset="-128"/>
              </a:rPr>
              <a:t>  </a:t>
            </a:r>
          </a:p>
          <a:p>
            <a:pPr marL="1143000" lvl="2" indent="-228600" algn="l" eaLnBrk="1" hangingPunct="1">
              <a:spcBef>
                <a:spcPct val="20000"/>
              </a:spcBef>
              <a:buFontTx/>
              <a:buChar char="–"/>
            </a:pPr>
            <a:r>
              <a:rPr lang="en-US" sz="2400">
                <a:latin typeface="Times New Roman" pitchFamily="18" charset="0"/>
                <a:ea typeface="MS PGothic" charset="-128"/>
              </a:rPr>
              <a:t>There is something, and you get more of it?</a:t>
            </a:r>
          </a:p>
          <a:p>
            <a:pPr marL="1143000" lvl="2" indent="-228600" algn="l" eaLnBrk="1" hangingPunct="1">
              <a:spcBef>
                <a:spcPct val="20000"/>
              </a:spcBef>
              <a:buFontTx/>
              <a:buChar char="–"/>
            </a:pPr>
            <a:r>
              <a:rPr lang="en-US" sz="2400">
                <a:latin typeface="Times New Roman" pitchFamily="18" charset="0"/>
                <a:ea typeface="MS PGothic" charset="-128"/>
              </a:rPr>
              <a:t>There are two kinds, how many all together?</a:t>
            </a:r>
          </a:p>
          <a:p>
            <a:pPr marL="742950" lvl="1" indent="-285750" algn="l" eaLnBrk="1" hangingPunct="1">
              <a:spcBef>
                <a:spcPct val="20000"/>
              </a:spcBef>
            </a:pPr>
            <a:endParaRPr lang="en-US" sz="2400">
              <a:latin typeface="Times New Roman" pitchFamily="18" charset="0"/>
              <a:ea typeface="MS PGothic" charset="-128"/>
            </a:endParaRPr>
          </a:p>
          <a:p>
            <a:pPr marL="742950" lvl="1" indent="-285750" algn="l" eaLnBrk="1" hangingPunct="1">
              <a:spcBef>
                <a:spcPct val="20000"/>
              </a:spcBef>
            </a:pPr>
            <a:r>
              <a:rPr lang="en-US" sz="2400" b="1">
                <a:latin typeface="Times New Roman" pitchFamily="18" charset="0"/>
                <a:ea typeface="MS PGothic" charset="-128"/>
              </a:rPr>
              <a:t>Start Unknown</a:t>
            </a:r>
            <a:endParaRPr lang="en-US" sz="2400">
              <a:latin typeface="Times New Roman" pitchFamily="18" charset="0"/>
              <a:ea typeface="MS PGothic" charset="-128"/>
            </a:endParaRPr>
          </a:p>
          <a:p>
            <a:pPr marL="1143000" lvl="2" indent="-228600" algn="l" eaLnBrk="1" hangingPunct="1">
              <a:spcBef>
                <a:spcPct val="20000"/>
              </a:spcBef>
              <a:buFontTx/>
              <a:buChar char="–"/>
            </a:pPr>
            <a:r>
              <a:rPr lang="en-US" sz="2400">
                <a:latin typeface="Times New Roman" pitchFamily="18" charset="0"/>
                <a:ea typeface="MS PGothic" charset="-128"/>
              </a:rPr>
              <a:t>Some are given away, some are left, how many were there to start?     </a:t>
            </a:r>
          </a:p>
          <a:p>
            <a:pPr marL="742950" lvl="1" indent="-285750" algn="l" eaLnBrk="1" hangingPunct="1">
              <a:spcBef>
                <a:spcPct val="20000"/>
              </a:spcBef>
              <a:buFontTx/>
              <a:buChar char="–"/>
            </a:pPr>
            <a:endParaRPr lang="en-US" sz="2400">
              <a:latin typeface="Times New Roman" pitchFamily="18" charset="0"/>
              <a:ea typeface="MS PGothic" charset="-128"/>
            </a:endParaRPr>
          </a:p>
          <a:p>
            <a:pPr marL="742950" lvl="1" indent="-285750" algn="l" eaLnBrk="1" hangingPunct="1">
              <a:spcBef>
                <a:spcPct val="20000"/>
              </a:spcBef>
            </a:pPr>
            <a:r>
              <a:rPr lang="en-US" sz="2400" b="1">
                <a:latin typeface="Times New Roman" pitchFamily="18" charset="0"/>
                <a:ea typeface="MS PGothic" charset="-128"/>
              </a:rPr>
              <a:t>Compare--total unknown</a:t>
            </a:r>
          </a:p>
          <a:p>
            <a:pPr marL="742950" lvl="1" indent="-285750" algn="l" eaLnBrk="1" hangingPunct="1">
              <a:spcBef>
                <a:spcPct val="20000"/>
              </a:spcBef>
            </a:pPr>
            <a:r>
              <a:rPr lang="en-US" sz="2400" b="1">
                <a:latin typeface="Times New Roman" pitchFamily="18" charset="0"/>
                <a:ea typeface="MS PGothic" charset="-128"/>
              </a:rPr>
              <a:t>			</a:t>
            </a:r>
            <a:r>
              <a:rPr lang="en-US" sz="2400">
                <a:latin typeface="Times New Roman" pitchFamily="18" charset="0"/>
                <a:ea typeface="MS PGothic" charset="-128"/>
              </a:rPr>
              <a:t>- I know one amount and I have some amount more than 			that--how many do I have?</a:t>
            </a:r>
          </a:p>
        </p:txBody>
      </p:sp>
      <p:sp>
        <p:nvSpPr>
          <p:cNvPr id="217093" name="Rectangle 5" descr="Large checker board"/>
          <p:cNvSpPr>
            <a:spLocks noChangeArrowheads="1"/>
          </p:cNvSpPr>
          <p:nvPr/>
        </p:nvSpPr>
        <p:spPr bwMode="auto">
          <a:xfrm>
            <a:off x="1676400" y="5943600"/>
            <a:ext cx="304800" cy="152400"/>
          </a:xfrm>
          <a:prstGeom prst="rect">
            <a:avLst/>
          </a:prstGeom>
          <a:pattFill prst="lgCheck">
            <a:fgClr>
              <a:schemeClr val="tx2"/>
            </a:fgClr>
            <a:bgClr>
              <a:srgbClr val="FFFFFF"/>
            </a:bgClr>
          </a:pattFill>
          <a:ln w="38100">
            <a:solidFill>
              <a:schemeClr val="tx1"/>
            </a:solidFill>
            <a:miter lim="800000"/>
            <a:headEnd/>
            <a:tailEnd/>
          </a:ln>
        </p:spPr>
        <p:txBody>
          <a:bodyPr wrap="none" anchor="ctr"/>
          <a:lstStyle/>
          <a:p>
            <a:endParaRPr lang="en-US"/>
          </a:p>
        </p:txBody>
      </p:sp>
      <p:sp>
        <p:nvSpPr>
          <p:cNvPr id="217094" name="Rectangle 6" descr="Large confetti"/>
          <p:cNvSpPr>
            <a:spLocks noChangeArrowheads="1"/>
          </p:cNvSpPr>
          <p:nvPr/>
        </p:nvSpPr>
        <p:spPr bwMode="auto">
          <a:xfrm>
            <a:off x="685800" y="6172200"/>
            <a:ext cx="990600" cy="152400"/>
          </a:xfrm>
          <a:prstGeom prst="rect">
            <a:avLst/>
          </a:prstGeom>
          <a:pattFill prst="lgConfetti">
            <a:fgClr>
              <a:schemeClr val="tx1"/>
            </a:fgClr>
            <a:bgClr>
              <a:srgbClr val="FFFFFF"/>
            </a:bgClr>
          </a:pattFill>
          <a:ln w="9525">
            <a:solidFill>
              <a:schemeClr val="tx1"/>
            </a:solidFill>
            <a:miter lim="800000"/>
            <a:headEnd/>
            <a:tailEnd/>
          </a:ln>
        </p:spPr>
        <p:txBody>
          <a:bodyPr wrap="none" anchor="ctr"/>
          <a:lstStyle/>
          <a:p>
            <a:pPr eaLnBrk="1" hangingPunct="1"/>
            <a:endParaRPr lang="en-US" sz="2400">
              <a:solidFill>
                <a:srgbClr val="800000"/>
              </a:solidFill>
              <a:latin typeface="Times New Roman" pitchFamily="18" charset="0"/>
              <a:ea typeface="MS PGothic" charset="-128"/>
            </a:endParaRPr>
          </a:p>
        </p:txBody>
      </p:sp>
      <p:sp>
        <p:nvSpPr>
          <p:cNvPr id="70663" name="Line 7"/>
          <p:cNvSpPr>
            <a:spLocks noChangeShapeType="1"/>
          </p:cNvSpPr>
          <p:nvPr/>
        </p:nvSpPr>
        <p:spPr bwMode="auto">
          <a:xfrm>
            <a:off x="3429000" y="5249863"/>
            <a:ext cx="762000" cy="152400"/>
          </a:xfrm>
          <a:prstGeom prst="line">
            <a:avLst/>
          </a:prstGeom>
          <a:noFill/>
          <a:ln w="9525">
            <a:solidFill>
              <a:schemeClr val="bg1"/>
            </a:solidFill>
            <a:round/>
            <a:headEnd/>
            <a:tailEnd/>
          </a:ln>
        </p:spPr>
        <p:txBody>
          <a:bodyPr/>
          <a:lstStyle/>
          <a:p>
            <a:endParaRPr lang="en-US"/>
          </a:p>
        </p:txBody>
      </p:sp>
      <p:sp>
        <p:nvSpPr>
          <p:cNvPr id="217096" name="Rectangle 8"/>
          <p:cNvSpPr>
            <a:spLocks noChangeArrowheads="1"/>
          </p:cNvSpPr>
          <p:nvPr/>
        </p:nvSpPr>
        <p:spPr bwMode="auto">
          <a:xfrm>
            <a:off x="6324600" y="4191000"/>
            <a:ext cx="1676400" cy="152400"/>
          </a:xfrm>
          <a:prstGeom prst="rect">
            <a:avLst/>
          </a:prstGeom>
          <a:solidFill>
            <a:schemeClr val="tx1"/>
          </a:solidFill>
          <a:ln w="9525">
            <a:solidFill>
              <a:schemeClr val="tx1"/>
            </a:solidFill>
            <a:miter lim="800000"/>
            <a:headEnd/>
            <a:tailEnd/>
          </a:ln>
        </p:spPr>
        <p:txBody>
          <a:bodyPr wrap="none" anchor="ctr"/>
          <a:lstStyle/>
          <a:p>
            <a:endParaRPr lang="en-US"/>
          </a:p>
        </p:txBody>
      </p:sp>
      <p:sp>
        <p:nvSpPr>
          <p:cNvPr id="217097" name="Line 9"/>
          <p:cNvSpPr>
            <a:spLocks noChangeShapeType="1"/>
          </p:cNvSpPr>
          <p:nvPr/>
        </p:nvSpPr>
        <p:spPr bwMode="auto">
          <a:xfrm flipH="1" flipV="1">
            <a:off x="7391400" y="4191000"/>
            <a:ext cx="1588" cy="190500"/>
          </a:xfrm>
          <a:prstGeom prst="line">
            <a:avLst/>
          </a:prstGeom>
          <a:noFill/>
          <a:ln w="9525">
            <a:solidFill>
              <a:schemeClr val="bg1"/>
            </a:solidFill>
            <a:round/>
            <a:headEnd/>
            <a:tailEnd/>
          </a:ln>
        </p:spPr>
        <p:txBody>
          <a:bodyPr/>
          <a:lstStyle/>
          <a:p>
            <a:endParaRPr lang="en-US"/>
          </a:p>
        </p:txBody>
      </p:sp>
      <p:sp>
        <p:nvSpPr>
          <p:cNvPr id="217098" name="Line 10"/>
          <p:cNvSpPr>
            <a:spLocks noChangeShapeType="1"/>
          </p:cNvSpPr>
          <p:nvPr/>
        </p:nvSpPr>
        <p:spPr bwMode="auto">
          <a:xfrm>
            <a:off x="6248400" y="4114800"/>
            <a:ext cx="1143000" cy="304800"/>
          </a:xfrm>
          <a:prstGeom prst="line">
            <a:avLst/>
          </a:prstGeom>
          <a:noFill/>
          <a:ln w="38100">
            <a:solidFill>
              <a:schemeClr val="bg1"/>
            </a:solidFill>
            <a:round/>
            <a:headEnd/>
            <a:tailEnd/>
          </a:ln>
        </p:spPr>
        <p:txBody>
          <a:bodyPr/>
          <a:lstStyle/>
          <a:p>
            <a:endParaRPr lang="en-US"/>
          </a:p>
        </p:txBody>
      </p:sp>
      <p:sp>
        <p:nvSpPr>
          <p:cNvPr id="217099" name="Line 11"/>
          <p:cNvSpPr>
            <a:spLocks noChangeShapeType="1"/>
          </p:cNvSpPr>
          <p:nvPr/>
        </p:nvSpPr>
        <p:spPr bwMode="auto">
          <a:xfrm flipH="1">
            <a:off x="6324600" y="4038600"/>
            <a:ext cx="990600" cy="381000"/>
          </a:xfrm>
          <a:prstGeom prst="line">
            <a:avLst/>
          </a:prstGeom>
          <a:noFill/>
          <a:ln w="38100">
            <a:solidFill>
              <a:schemeClr val="bg1"/>
            </a:solidFill>
            <a:round/>
            <a:headEnd/>
            <a:tailEnd/>
          </a:ln>
        </p:spPr>
        <p:txBody>
          <a:bodyPr/>
          <a:lstStyle/>
          <a:p>
            <a:endParaRPr lang="en-US"/>
          </a:p>
        </p:txBody>
      </p:sp>
      <p:sp>
        <p:nvSpPr>
          <p:cNvPr id="217100" name="Rectangle 12"/>
          <p:cNvSpPr>
            <a:spLocks noChangeArrowheads="1"/>
          </p:cNvSpPr>
          <p:nvPr/>
        </p:nvSpPr>
        <p:spPr bwMode="auto">
          <a:xfrm>
            <a:off x="7315200" y="2057400"/>
            <a:ext cx="1066800" cy="152400"/>
          </a:xfrm>
          <a:prstGeom prst="rect">
            <a:avLst/>
          </a:prstGeom>
          <a:solidFill>
            <a:schemeClr val="tx1"/>
          </a:solidFill>
          <a:ln w="9525">
            <a:solidFill>
              <a:schemeClr val="tx1"/>
            </a:solidFill>
            <a:miter lim="800000"/>
            <a:headEnd/>
            <a:tailEnd/>
          </a:ln>
        </p:spPr>
        <p:txBody>
          <a:bodyPr wrap="none" anchor="ctr"/>
          <a:lstStyle/>
          <a:p>
            <a:endParaRPr lang="en-US"/>
          </a:p>
        </p:txBody>
      </p:sp>
      <p:sp>
        <p:nvSpPr>
          <p:cNvPr id="217101" name="Rectangle 13" descr="Large confetti"/>
          <p:cNvSpPr>
            <a:spLocks noChangeArrowheads="1"/>
          </p:cNvSpPr>
          <p:nvPr/>
        </p:nvSpPr>
        <p:spPr bwMode="auto">
          <a:xfrm>
            <a:off x="8382000" y="2057400"/>
            <a:ext cx="457200" cy="152400"/>
          </a:xfrm>
          <a:prstGeom prst="rect">
            <a:avLst/>
          </a:prstGeom>
          <a:pattFill prst="lgConfetti">
            <a:fgClr>
              <a:schemeClr val="tx1"/>
            </a:fgClr>
            <a:bgClr>
              <a:srgbClr val="FFFFFF"/>
            </a:bgClr>
          </a:pattFill>
          <a:ln w="9525">
            <a:solidFill>
              <a:schemeClr val="tx1"/>
            </a:solidFill>
            <a:miter lim="800000"/>
            <a:headEnd/>
            <a:tailEnd/>
          </a:ln>
        </p:spPr>
        <p:txBody>
          <a:bodyPr wrap="none" anchor="ctr"/>
          <a:lstStyle/>
          <a:p>
            <a:endParaRPr lang="en-US"/>
          </a:p>
        </p:txBody>
      </p:sp>
      <p:sp>
        <p:nvSpPr>
          <p:cNvPr id="217102" name="AutoShape 14"/>
          <p:cNvSpPr>
            <a:spLocks noChangeArrowheads="1"/>
          </p:cNvSpPr>
          <p:nvPr/>
        </p:nvSpPr>
        <p:spPr bwMode="auto">
          <a:xfrm>
            <a:off x="8382000" y="2286000"/>
            <a:ext cx="533400" cy="152400"/>
          </a:xfrm>
          <a:prstGeom prst="leftRightArrow">
            <a:avLst>
              <a:gd name="adj1" fmla="val 50000"/>
              <a:gd name="adj2" fmla="val 70000"/>
            </a:avLst>
          </a:prstGeom>
          <a:solidFill>
            <a:schemeClr val="tx1"/>
          </a:solidFill>
          <a:ln w="9525">
            <a:solidFill>
              <a:schemeClr val="tx1"/>
            </a:solidFill>
            <a:miter lim="800000"/>
            <a:headEnd/>
            <a:tailEnd/>
          </a:ln>
        </p:spPr>
        <p:txBody>
          <a:bodyPr wrap="none" anchor="ctr"/>
          <a:lstStyle/>
          <a:p>
            <a:endParaRPr lang="en-US"/>
          </a:p>
        </p:txBody>
      </p:sp>
      <p:sp>
        <p:nvSpPr>
          <p:cNvPr id="217103" name="Line 15"/>
          <p:cNvSpPr>
            <a:spLocks noChangeShapeType="1"/>
          </p:cNvSpPr>
          <p:nvPr/>
        </p:nvSpPr>
        <p:spPr bwMode="auto">
          <a:xfrm>
            <a:off x="8839200" y="1981200"/>
            <a:ext cx="0" cy="304800"/>
          </a:xfrm>
          <a:prstGeom prst="line">
            <a:avLst/>
          </a:prstGeom>
          <a:noFill/>
          <a:ln w="28575">
            <a:solidFill>
              <a:schemeClr val="tx1"/>
            </a:solidFill>
            <a:round/>
            <a:headEnd/>
            <a:tailEnd/>
          </a:ln>
        </p:spPr>
        <p:txBody>
          <a:bodyPr/>
          <a:lstStyle/>
          <a:p>
            <a:endParaRPr lang="en-US"/>
          </a:p>
        </p:txBody>
      </p:sp>
      <p:sp>
        <p:nvSpPr>
          <p:cNvPr id="70672" name="Line 16"/>
          <p:cNvSpPr>
            <a:spLocks noChangeShapeType="1"/>
          </p:cNvSpPr>
          <p:nvPr/>
        </p:nvSpPr>
        <p:spPr bwMode="auto">
          <a:xfrm>
            <a:off x="8382000" y="1981200"/>
            <a:ext cx="0" cy="304800"/>
          </a:xfrm>
          <a:prstGeom prst="line">
            <a:avLst/>
          </a:prstGeom>
          <a:noFill/>
          <a:ln w="28575">
            <a:solidFill>
              <a:schemeClr val="tx1"/>
            </a:solidFill>
            <a:round/>
            <a:headEnd/>
            <a:tailEnd/>
          </a:ln>
        </p:spPr>
        <p:txBody>
          <a:bodyPr/>
          <a:lstStyle/>
          <a:p>
            <a:endParaRPr lang="en-US"/>
          </a:p>
        </p:txBody>
      </p:sp>
      <p:sp>
        <p:nvSpPr>
          <p:cNvPr id="217105" name="Text Box 17"/>
          <p:cNvSpPr txBox="1">
            <a:spLocks noChangeArrowheads="1"/>
          </p:cNvSpPr>
          <p:nvPr/>
        </p:nvSpPr>
        <p:spPr bwMode="auto">
          <a:xfrm>
            <a:off x="2057400" y="5486400"/>
            <a:ext cx="361950" cy="519113"/>
          </a:xfrm>
          <a:prstGeom prst="rect">
            <a:avLst/>
          </a:prstGeom>
          <a:noFill/>
          <a:ln w="9525">
            <a:noFill/>
            <a:miter lim="800000"/>
            <a:headEnd/>
            <a:tailEnd/>
          </a:ln>
        </p:spPr>
        <p:txBody>
          <a:bodyPr wrap="none">
            <a:spAutoFit/>
          </a:bodyPr>
          <a:lstStyle/>
          <a:p>
            <a:pPr algn="l" eaLnBrk="1" hangingPunct="1"/>
            <a:r>
              <a:rPr lang="en-US" sz="2800" b="1">
                <a:latin typeface="Times New Roman" pitchFamily="18" charset="0"/>
                <a:ea typeface="MS PGothic" charset="-128"/>
              </a:rPr>
              <a:t>?</a:t>
            </a:r>
          </a:p>
        </p:txBody>
      </p:sp>
      <p:sp>
        <p:nvSpPr>
          <p:cNvPr id="217106" name="Text Box 18"/>
          <p:cNvSpPr txBox="1">
            <a:spLocks noChangeArrowheads="1"/>
          </p:cNvSpPr>
          <p:nvPr/>
        </p:nvSpPr>
        <p:spPr bwMode="auto">
          <a:xfrm>
            <a:off x="8001000" y="3581400"/>
            <a:ext cx="361950" cy="519113"/>
          </a:xfrm>
          <a:prstGeom prst="rect">
            <a:avLst/>
          </a:prstGeom>
          <a:noFill/>
          <a:ln w="9525">
            <a:noFill/>
            <a:miter lim="800000"/>
            <a:headEnd/>
            <a:tailEnd/>
          </a:ln>
        </p:spPr>
        <p:txBody>
          <a:bodyPr>
            <a:spAutoFit/>
          </a:bodyPr>
          <a:lstStyle/>
          <a:p>
            <a:pPr algn="l" eaLnBrk="1" hangingPunct="1"/>
            <a:r>
              <a:rPr lang="en-US" sz="2800" b="1">
                <a:latin typeface="Times New Roman" pitchFamily="18" charset="0"/>
                <a:ea typeface="MS PGothic" charset="-128"/>
              </a:rPr>
              <a:t>?</a:t>
            </a:r>
          </a:p>
        </p:txBody>
      </p:sp>
      <p:sp>
        <p:nvSpPr>
          <p:cNvPr id="217107" name="Text Box 19"/>
          <p:cNvSpPr txBox="1">
            <a:spLocks noChangeArrowheads="1"/>
          </p:cNvSpPr>
          <p:nvPr/>
        </p:nvSpPr>
        <p:spPr bwMode="auto">
          <a:xfrm>
            <a:off x="7924800" y="1219200"/>
            <a:ext cx="361950" cy="519113"/>
          </a:xfrm>
          <a:prstGeom prst="rect">
            <a:avLst/>
          </a:prstGeom>
          <a:noFill/>
          <a:ln w="9525">
            <a:noFill/>
            <a:miter lim="800000"/>
            <a:headEnd/>
            <a:tailEnd/>
          </a:ln>
        </p:spPr>
        <p:txBody>
          <a:bodyPr>
            <a:spAutoFit/>
          </a:bodyPr>
          <a:lstStyle/>
          <a:p>
            <a:pPr algn="l" eaLnBrk="1" hangingPunct="1"/>
            <a:r>
              <a:rPr lang="en-US" sz="2800" b="1">
                <a:latin typeface="Times New Roman" pitchFamily="18" charset="0"/>
                <a:ea typeface="MS PGothic" charset="-128"/>
              </a:rPr>
              <a:t>?</a:t>
            </a:r>
          </a:p>
        </p:txBody>
      </p:sp>
      <p:sp>
        <p:nvSpPr>
          <p:cNvPr id="70676" name="Rectangle 20"/>
          <p:cNvSpPr>
            <a:spLocks noChangeArrowheads="1"/>
          </p:cNvSpPr>
          <p:nvPr/>
        </p:nvSpPr>
        <p:spPr bwMode="auto">
          <a:xfrm>
            <a:off x="0" y="6583363"/>
            <a:ext cx="9144000" cy="274637"/>
          </a:xfrm>
          <a:prstGeom prst="rect">
            <a:avLst/>
          </a:prstGeom>
          <a:noFill/>
          <a:ln w="9525">
            <a:noFill/>
            <a:miter lim="800000"/>
            <a:headEnd/>
            <a:tailEnd/>
          </a:ln>
        </p:spPr>
        <p:txBody>
          <a:bodyPr>
            <a:spAutoFit/>
          </a:bodyPr>
          <a:lstStyle/>
          <a:p>
            <a:pPr algn="l"/>
            <a:r>
              <a:rPr lang="en-US" sz="1200">
                <a:latin typeface="Arial" pitchFamily="34" charset="0"/>
                <a:ea typeface="MS PGothic" charset="-128"/>
              </a:rPr>
              <a:t>Addition types Adapted from Carpenter, Fennema, Franke, Levi and Empson, 1999, p. 12 in Adding it Up, NRC 2001.</a:t>
            </a:r>
            <a:endParaRPr lang="en-US" sz="2400">
              <a:latin typeface="Arial" pitchFamily="34" charset="0"/>
              <a:ea typeface="MS PGothic" charset="-128"/>
            </a:endParaRPr>
          </a:p>
        </p:txBody>
      </p:sp>
      <p:sp>
        <p:nvSpPr>
          <p:cNvPr id="217109" name="AutoShape 21"/>
          <p:cNvSpPr>
            <a:spLocks noChangeArrowheads="1"/>
          </p:cNvSpPr>
          <p:nvPr/>
        </p:nvSpPr>
        <p:spPr bwMode="auto">
          <a:xfrm>
            <a:off x="7315200" y="2286000"/>
            <a:ext cx="990600" cy="152400"/>
          </a:xfrm>
          <a:prstGeom prst="leftRightArrow">
            <a:avLst>
              <a:gd name="adj1" fmla="val 50000"/>
              <a:gd name="adj2" fmla="val 130000"/>
            </a:avLst>
          </a:prstGeom>
          <a:solidFill>
            <a:schemeClr val="tx1"/>
          </a:solidFill>
          <a:ln w="9525">
            <a:solidFill>
              <a:schemeClr val="tx1"/>
            </a:solidFill>
            <a:miter lim="800000"/>
            <a:headEnd/>
            <a:tailEnd/>
          </a:ln>
        </p:spPr>
        <p:txBody>
          <a:bodyPr wrap="none" anchor="ctr"/>
          <a:lstStyle/>
          <a:p>
            <a:endParaRPr lang="en-US"/>
          </a:p>
        </p:txBody>
      </p:sp>
      <p:sp>
        <p:nvSpPr>
          <p:cNvPr id="217110" name="Line 22"/>
          <p:cNvSpPr>
            <a:spLocks noChangeShapeType="1"/>
          </p:cNvSpPr>
          <p:nvPr/>
        </p:nvSpPr>
        <p:spPr bwMode="auto">
          <a:xfrm>
            <a:off x="7315200" y="1676400"/>
            <a:ext cx="1524000" cy="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217111" name="Rectangle 23"/>
          <p:cNvSpPr>
            <a:spLocks noChangeArrowheads="1"/>
          </p:cNvSpPr>
          <p:nvPr/>
        </p:nvSpPr>
        <p:spPr bwMode="auto">
          <a:xfrm>
            <a:off x="6545263" y="4391025"/>
            <a:ext cx="1412875" cy="274638"/>
          </a:xfrm>
          <a:prstGeom prst="rect">
            <a:avLst/>
          </a:prstGeom>
          <a:noFill/>
          <a:ln w="9525">
            <a:noFill/>
            <a:miter lim="800000"/>
            <a:headEnd/>
            <a:tailEnd/>
          </a:ln>
        </p:spPr>
        <p:txBody>
          <a:bodyPr wrap="none">
            <a:spAutoFit/>
          </a:bodyPr>
          <a:lstStyle/>
          <a:p>
            <a:pPr algn="l"/>
            <a:r>
              <a:rPr lang="en-US" sz="1200">
                <a:latin typeface="Arial" pitchFamily="34" charset="0"/>
                <a:ea typeface="MS PGothic" charset="-128"/>
              </a:rPr>
              <a:t>Taken             Left</a:t>
            </a:r>
          </a:p>
        </p:txBody>
      </p:sp>
      <p:sp>
        <p:nvSpPr>
          <p:cNvPr id="217112" name="Line 24"/>
          <p:cNvSpPr>
            <a:spLocks noChangeShapeType="1"/>
          </p:cNvSpPr>
          <p:nvPr/>
        </p:nvSpPr>
        <p:spPr bwMode="auto">
          <a:xfrm>
            <a:off x="6248400" y="3962400"/>
            <a:ext cx="1752600" cy="0"/>
          </a:xfrm>
          <a:prstGeom prst="line">
            <a:avLst/>
          </a:prstGeom>
          <a:noFill/>
          <a:ln w="9525">
            <a:solidFill>
              <a:schemeClr val="tx1"/>
            </a:solidFill>
            <a:round/>
            <a:headEnd/>
            <a:tailEnd type="triangle" w="med" len="med"/>
          </a:ln>
        </p:spPr>
        <p:txBody>
          <a:bodyPr wrap="none" anchor="ctr"/>
          <a:lstStyle/>
          <a:p>
            <a:endParaRPr lang="en-US"/>
          </a:p>
        </p:txBody>
      </p:sp>
      <p:sp>
        <p:nvSpPr>
          <p:cNvPr id="217113" name="Rectangle 25"/>
          <p:cNvSpPr>
            <a:spLocks noChangeArrowheads="1"/>
          </p:cNvSpPr>
          <p:nvPr/>
        </p:nvSpPr>
        <p:spPr bwMode="auto">
          <a:xfrm>
            <a:off x="4724400" y="3886200"/>
            <a:ext cx="963613" cy="457200"/>
          </a:xfrm>
          <a:prstGeom prst="rect">
            <a:avLst/>
          </a:prstGeom>
          <a:noFill/>
          <a:ln w="9525">
            <a:noFill/>
            <a:miter lim="800000"/>
            <a:headEnd/>
            <a:tailEnd/>
          </a:ln>
        </p:spPr>
        <p:txBody>
          <a:bodyPr wrap="none">
            <a:spAutoFit/>
          </a:bodyPr>
          <a:lstStyle/>
          <a:p>
            <a:pPr algn="l"/>
            <a:r>
              <a:rPr lang="en-US" sz="1200">
                <a:latin typeface="Arial" pitchFamily="34" charset="0"/>
                <a:ea typeface="MS PGothic" charset="-128"/>
              </a:rPr>
              <a:t>What did</a:t>
            </a:r>
          </a:p>
          <a:p>
            <a:pPr algn="l"/>
            <a:r>
              <a:rPr lang="en-US" sz="1200">
                <a:latin typeface="Arial" pitchFamily="34" charset="0"/>
                <a:ea typeface="MS PGothic" charset="-128"/>
              </a:rPr>
              <a:t>I start with?</a:t>
            </a:r>
          </a:p>
        </p:txBody>
      </p:sp>
      <p:sp>
        <p:nvSpPr>
          <p:cNvPr id="217114" name="Rectangle 26"/>
          <p:cNvSpPr>
            <a:spLocks noChangeArrowheads="1"/>
          </p:cNvSpPr>
          <p:nvPr/>
        </p:nvSpPr>
        <p:spPr bwMode="auto">
          <a:xfrm>
            <a:off x="7239000" y="914400"/>
            <a:ext cx="1709738" cy="274638"/>
          </a:xfrm>
          <a:prstGeom prst="rect">
            <a:avLst/>
          </a:prstGeom>
          <a:noFill/>
          <a:ln w="9525">
            <a:noFill/>
            <a:miter lim="800000"/>
            <a:headEnd/>
            <a:tailEnd/>
          </a:ln>
        </p:spPr>
        <p:txBody>
          <a:bodyPr wrap="none">
            <a:spAutoFit/>
          </a:bodyPr>
          <a:lstStyle/>
          <a:p>
            <a:pPr algn="l"/>
            <a:r>
              <a:rPr lang="en-US" sz="1200">
                <a:latin typeface="Arial" pitchFamily="34" charset="0"/>
                <a:ea typeface="MS PGothic" charset="-128"/>
              </a:rPr>
              <a:t>How many altogether?</a:t>
            </a:r>
          </a:p>
        </p:txBody>
      </p:sp>
      <p:sp>
        <p:nvSpPr>
          <p:cNvPr id="217115" name="Rectangle 27"/>
          <p:cNvSpPr>
            <a:spLocks noChangeArrowheads="1"/>
          </p:cNvSpPr>
          <p:nvPr/>
        </p:nvSpPr>
        <p:spPr bwMode="auto">
          <a:xfrm>
            <a:off x="2286000" y="6019800"/>
            <a:ext cx="1658938" cy="274638"/>
          </a:xfrm>
          <a:prstGeom prst="rect">
            <a:avLst/>
          </a:prstGeom>
          <a:noFill/>
          <a:ln w="9525">
            <a:noFill/>
            <a:miter lim="800000"/>
            <a:headEnd/>
            <a:tailEnd/>
          </a:ln>
        </p:spPr>
        <p:txBody>
          <a:bodyPr wrap="none">
            <a:spAutoFit/>
          </a:bodyPr>
          <a:lstStyle/>
          <a:p>
            <a:pPr algn="l"/>
            <a:r>
              <a:rPr lang="en-US" sz="1200">
                <a:latin typeface="Arial" pitchFamily="34" charset="0"/>
                <a:ea typeface="MS PGothic" charset="-128"/>
              </a:rPr>
              <a:t>How many do I have?</a:t>
            </a:r>
          </a:p>
        </p:txBody>
      </p:sp>
      <p:sp>
        <p:nvSpPr>
          <p:cNvPr id="217116" name="Rectangle 28" descr="Large checker board"/>
          <p:cNvSpPr>
            <a:spLocks noChangeArrowheads="1"/>
          </p:cNvSpPr>
          <p:nvPr/>
        </p:nvSpPr>
        <p:spPr bwMode="auto">
          <a:xfrm>
            <a:off x="685800" y="5943600"/>
            <a:ext cx="990600" cy="152400"/>
          </a:xfrm>
          <a:prstGeom prst="rect">
            <a:avLst/>
          </a:prstGeom>
          <a:pattFill prst="lgCheck">
            <a:fgClr>
              <a:schemeClr val="tx1"/>
            </a:fgClr>
            <a:bgClr>
              <a:srgbClr val="FFFFFF"/>
            </a:bgClr>
          </a:pattFill>
          <a:ln w="9525">
            <a:solidFill>
              <a:schemeClr val="tx1"/>
            </a:solidFill>
            <a:miter lim="800000"/>
            <a:headEnd/>
            <a:tailEnd/>
          </a:ln>
        </p:spPr>
        <p:txBody>
          <a:bodyPr wrap="none" anchor="ctr"/>
          <a:lstStyle/>
          <a:p>
            <a:pPr eaLnBrk="1" hangingPunct="1"/>
            <a:endParaRPr lang="en-US" sz="2400">
              <a:solidFill>
                <a:srgbClr val="800000"/>
              </a:solidFill>
              <a:latin typeface="Times New Roman" pitchFamily="18" charset="0"/>
              <a:ea typeface="MS PGothic" charset="-128"/>
            </a:endParaRPr>
          </a:p>
        </p:txBody>
      </p:sp>
      <p:sp>
        <p:nvSpPr>
          <p:cNvPr id="217117" name="Line 29"/>
          <p:cNvSpPr>
            <a:spLocks noChangeShapeType="1"/>
          </p:cNvSpPr>
          <p:nvPr/>
        </p:nvSpPr>
        <p:spPr bwMode="auto">
          <a:xfrm>
            <a:off x="685800" y="5715000"/>
            <a:ext cx="838200" cy="0"/>
          </a:xfrm>
          <a:prstGeom prst="line">
            <a:avLst/>
          </a:prstGeom>
          <a:noFill/>
          <a:ln w="9525">
            <a:solidFill>
              <a:schemeClr val="tx1"/>
            </a:solidFill>
            <a:round/>
            <a:headEnd/>
            <a:tailEnd type="triangle" w="med" len="med"/>
          </a:ln>
        </p:spPr>
        <p:txBody>
          <a:bodyPr wrap="none" anchor="ctr"/>
          <a:lstStyle/>
          <a:p>
            <a:endParaRPr lang="en-US"/>
          </a:p>
        </p:txBody>
      </p:sp>
      <p:sp>
        <p:nvSpPr>
          <p:cNvPr id="217118" name="Line 30"/>
          <p:cNvSpPr>
            <a:spLocks noChangeShapeType="1"/>
          </p:cNvSpPr>
          <p:nvPr/>
        </p:nvSpPr>
        <p:spPr bwMode="auto">
          <a:xfrm>
            <a:off x="1600200" y="5715000"/>
            <a:ext cx="381000" cy="0"/>
          </a:xfrm>
          <a:prstGeom prst="line">
            <a:avLst/>
          </a:prstGeom>
          <a:noFill/>
          <a:ln w="9525">
            <a:solidFill>
              <a:schemeClr val="tx1"/>
            </a:solidFill>
            <a:round/>
            <a:headEnd/>
            <a:tailEnd type="triangle" w="med" len="me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17092">
                                            <p:txEl>
                                              <p:pRg st="0" end="0"/>
                                            </p:txEl>
                                          </p:spTgt>
                                        </p:tgtEl>
                                        <p:attrNameLst>
                                          <p:attrName>style.visibility</p:attrName>
                                        </p:attrNameLst>
                                      </p:cBhvr>
                                      <p:to>
                                        <p:strVal val="visible"/>
                                      </p:to>
                                    </p:set>
                                    <p:anim calcmode="lin" valueType="num">
                                      <p:cBhvr>
                                        <p:cTn id="7" dur="1000" fill="hold"/>
                                        <p:tgtEl>
                                          <p:spTgt spid="217092">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217092">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217092">
                                            <p:txEl>
                                              <p:pRg st="0" end="0"/>
                                            </p:txEl>
                                          </p:spTgt>
                                        </p:tgtEl>
                                      </p:cBhvr>
                                    </p:animEffect>
                                  </p:childTnLst>
                                </p:cTn>
                              </p:par>
                              <p:par>
                                <p:cTn id="10" presetID="29" presetClass="entr" presetSubtype="0" fill="hold" nodeType="withEffect">
                                  <p:stCondLst>
                                    <p:cond delay="0"/>
                                  </p:stCondLst>
                                  <p:childTnLst>
                                    <p:set>
                                      <p:cBhvr>
                                        <p:cTn id="11" dur="1" fill="hold">
                                          <p:stCondLst>
                                            <p:cond delay="0"/>
                                          </p:stCondLst>
                                        </p:cTn>
                                        <p:tgtEl>
                                          <p:spTgt spid="217092">
                                            <p:txEl>
                                              <p:pRg st="1" end="1"/>
                                            </p:txEl>
                                          </p:spTgt>
                                        </p:tgtEl>
                                        <p:attrNameLst>
                                          <p:attrName>style.visibility</p:attrName>
                                        </p:attrNameLst>
                                      </p:cBhvr>
                                      <p:to>
                                        <p:strVal val="visible"/>
                                      </p:to>
                                    </p:set>
                                    <p:anim calcmode="lin" valueType="num">
                                      <p:cBhvr>
                                        <p:cTn id="12" dur="1000" fill="hold"/>
                                        <p:tgtEl>
                                          <p:spTgt spid="217092">
                                            <p:txEl>
                                              <p:pRg st="1" end="1"/>
                                            </p:txEl>
                                          </p:spTgt>
                                        </p:tgtEl>
                                        <p:attrNameLst>
                                          <p:attrName>ppt_x</p:attrName>
                                        </p:attrNameLst>
                                      </p:cBhvr>
                                      <p:tavLst>
                                        <p:tav tm="0">
                                          <p:val>
                                            <p:strVal val="#ppt_x-.2"/>
                                          </p:val>
                                        </p:tav>
                                        <p:tav tm="100000">
                                          <p:val>
                                            <p:strVal val="#ppt_x"/>
                                          </p:val>
                                        </p:tav>
                                      </p:tavLst>
                                    </p:anim>
                                    <p:anim calcmode="lin" valueType="num">
                                      <p:cBhvr>
                                        <p:cTn id="13" dur="1000" fill="hold"/>
                                        <p:tgtEl>
                                          <p:spTgt spid="217092">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217092">
                                            <p:txEl>
                                              <p:pRg st="1" end="1"/>
                                            </p:txEl>
                                          </p:spTgt>
                                        </p:tgtEl>
                                      </p:cBhvr>
                                    </p:animEffect>
                                  </p:childTnLst>
                                </p:cTn>
                              </p:par>
                              <p:par>
                                <p:cTn id="15" presetID="29" presetClass="entr" presetSubtype="0" fill="hold" nodeType="withEffect">
                                  <p:stCondLst>
                                    <p:cond delay="0"/>
                                  </p:stCondLst>
                                  <p:childTnLst>
                                    <p:set>
                                      <p:cBhvr>
                                        <p:cTn id="16" dur="1" fill="hold">
                                          <p:stCondLst>
                                            <p:cond delay="0"/>
                                          </p:stCondLst>
                                        </p:cTn>
                                        <p:tgtEl>
                                          <p:spTgt spid="217092">
                                            <p:txEl>
                                              <p:pRg st="2" end="2"/>
                                            </p:txEl>
                                          </p:spTgt>
                                        </p:tgtEl>
                                        <p:attrNameLst>
                                          <p:attrName>style.visibility</p:attrName>
                                        </p:attrNameLst>
                                      </p:cBhvr>
                                      <p:to>
                                        <p:strVal val="visible"/>
                                      </p:to>
                                    </p:set>
                                    <p:anim calcmode="lin" valueType="num">
                                      <p:cBhvr>
                                        <p:cTn id="17" dur="1000" fill="hold"/>
                                        <p:tgtEl>
                                          <p:spTgt spid="217092">
                                            <p:txEl>
                                              <p:pRg st="2" end="2"/>
                                            </p:txEl>
                                          </p:spTgt>
                                        </p:tgtEl>
                                        <p:attrNameLst>
                                          <p:attrName>ppt_x</p:attrName>
                                        </p:attrNameLst>
                                      </p:cBhvr>
                                      <p:tavLst>
                                        <p:tav tm="0">
                                          <p:val>
                                            <p:strVal val="#ppt_x-.2"/>
                                          </p:val>
                                        </p:tav>
                                        <p:tav tm="100000">
                                          <p:val>
                                            <p:strVal val="#ppt_x"/>
                                          </p:val>
                                        </p:tav>
                                      </p:tavLst>
                                    </p:anim>
                                    <p:anim calcmode="lin" valueType="num">
                                      <p:cBhvr>
                                        <p:cTn id="18" dur="1000" fill="hold"/>
                                        <p:tgtEl>
                                          <p:spTgt spid="217092">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9" dur="1000"/>
                                        <p:tgtEl>
                                          <p:spTgt spid="217092">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grpId="0" nodeType="clickEffect">
                                  <p:stCondLst>
                                    <p:cond delay="0"/>
                                  </p:stCondLst>
                                  <p:childTnLst>
                                    <p:set>
                                      <p:cBhvr>
                                        <p:cTn id="23" dur="1" fill="hold">
                                          <p:stCondLst>
                                            <p:cond delay="0"/>
                                          </p:stCondLst>
                                        </p:cTn>
                                        <p:tgtEl>
                                          <p:spTgt spid="217114"/>
                                        </p:tgtEl>
                                        <p:attrNameLst>
                                          <p:attrName>style.visibility</p:attrName>
                                        </p:attrNameLst>
                                      </p:cBhvr>
                                      <p:to>
                                        <p:strVal val="visible"/>
                                      </p:to>
                                    </p:set>
                                    <p:anim calcmode="lin" valueType="num">
                                      <p:cBhvr>
                                        <p:cTn id="24" dur="1000" fill="hold"/>
                                        <p:tgtEl>
                                          <p:spTgt spid="217114"/>
                                        </p:tgtEl>
                                        <p:attrNameLst>
                                          <p:attrName>ppt_w</p:attrName>
                                        </p:attrNameLst>
                                      </p:cBhvr>
                                      <p:tavLst>
                                        <p:tav tm="0">
                                          <p:val>
                                            <p:strVal val="#ppt_w*0.70"/>
                                          </p:val>
                                        </p:tav>
                                        <p:tav tm="100000">
                                          <p:val>
                                            <p:strVal val="#ppt_w"/>
                                          </p:val>
                                        </p:tav>
                                      </p:tavLst>
                                    </p:anim>
                                    <p:anim calcmode="lin" valueType="num">
                                      <p:cBhvr>
                                        <p:cTn id="25" dur="1000" fill="hold"/>
                                        <p:tgtEl>
                                          <p:spTgt spid="217114"/>
                                        </p:tgtEl>
                                        <p:attrNameLst>
                                          <p:attrName>ppt_h</p:attrName>
                                        </p:attrNameLst>
                                      </p:cBhvr>
                                      <p:tavLst>
                                        <p:tav tm="0">
                                          <p:val>
                                            <p:strVal val="#ppt_h"/>
                                          </p:val>
                                        </p:tav>
                                        <p:tav tm="100000">
                                          <p:val>
                                            <p:strVal val="#ppt_h"/>
                                          </p:val>
                                        </p:tav>
                                      </p:tavLst>
                                    </p:anim>
                                    <p:animEffect transition="in" filter="fade">
                                      <p:cBhvr>
                                        <p:cTn id="26" dur="1000"/>
                                        <p:tgtEl>
                                          <p:spTgt spid="217114"/>
                                        </p:tgtEl>
                                      </p:cBhvr>
                                    </p:animEffect>
                                  </p:childTnLst>
                                </p:cTn>
                              </p:par>
                              <p:par>
                                <p:cTn id="27" presetID="55" presetClass="entr" presetSubtype="0" fill="hold" grpId="0" nodeType="withEffect">
                                  <p:stCondLst>
                                    <p:cond delay="0"/>
                                  </p:stCondLst>
                                  <p:childTnLst>
                                    <p:set>
                                      <p:cBhvr>
                                        <p:cTn id="28" dur="1" fill="hold">
                                          <p:stCondLst>
                                            <p:cond delay="0"/>
                                          </p:stCondLst>
                                        </p:cTn>
                                        <p:tgtEl>
                                          <p:spTgt spid="217110"/>
                                        </p:tgtEl>
                                        <p:attrNameLst>
                                          <p:attrName>style.visibility</p:attrName>
                                        </p:attrNameLst>
                                      </p:cBhvr>
                                      <p:to>
                                        <p:strVal val="visible"/>
                                      </p:to>
                                    </p:set>
                                    <p:anim calcmode="lin" valueType="num">
                                      <p:cBhvr>
                                        <p:cTn id="29" dur="1000" fill="hold"/>
                                        <p:tgtEl>
                                          <p:spTgt spid="217110"/>
                                        </p:tgtEl>
                                        <p:attrNameLst>
                                          <p:attrName>ppt_w</p:attrName>
                                        </p:attrNameLst>
                                      </p:cBhvr>
                                      <p:tavLst>
                                        <p:tav tm="0">
                                          <p:val>
                                            <p:strVal val="#ppt_w*0.70"/>
                                          </p:val>
                                        </p:tav>
                                        <p:tav tm="100000">
                                          <p:val>
                                            <p:strVal val="#ppt_w"/>
                                          </p:val>
                                        </p:tav>
                                      </p:tavLst>
                                    </p:anim>
                                    <p:anim calcmode="lin" valueType="num">
                                      <p:cBhvr>
                                        <p:cTn id="30" dur="1000" fill="hold"/>
                                        <p:tgtEl>
                                          <p:spTgt spid="217110"/>
                                        </p:tgtEl>
                                        <p:attrNameLst>
                                          <p:attrName>ppt_h</p:attrName>
                                        </p:attrNameLst>
                                      </p:cBhvr>
                                      <p:tavLst>
                                        <p:tav tm="0">
                                          <p:val>
                                            <p:strVal val="#ppt_h"/>
                                          </p:val>
                                        </p:tav>
                                        <p:tav tm="100000">
                                          <p:val>
                                            <p:strVal val="#ppt_h"/>
                                          </p:val>
                                        </p:tav>
                                      </p:tavLst>
                                    </p:anim>
                                    <p:animEffect transition="in" filter="fade">
                                      <p:cBhvr>
                                        <p:cTn id="31" dur="1000"/>
                                        <p:tgtEl>
                                          <p:spTgt spid="217110"/>
                                        </p:tgtEl>
                                      </p:cBhvr>
                                    </p:animEffect>
                                  </p:childTnLst>
                                </p:cTn>
                              </p:par>
                              <p:par>
                                <p:cTn id="32" presetID="55" presetClass="entr" presetSubtype="0" fill="hold" grpId="0" nodeType="withEffect">
                                  <p:stCondLst>
                                    <p:cond delay="0"/>
                                  </p:stCondLst>
                                  <p:childTnLst>
                                    <p:set>
                                      <p:cBhvr>
                                        <p:cTn id="33" dur="1" fill="hold">
                                          <p:stCondLst>
                                            <p:cond delay="0"/>
                                          </p:stCondLst>
                                        </p:cTn>
                                        <p:tgtEl>
                                          <p:spTgt spid="217107"/>
                                        </p:tgtEl>
                                        <p:attrNameLst>
                                          <p:attrName>style.visibility</p:attrName>
                                        </p:attrNameLst>
                                      </p:cBhvr>
                                      <p:to>
                                        <p:strVal val="visible"/>
                                      </p:to>
                                    </p:set>
                                    <p:anim calcmode="lin" valueType="num">
                                      <p:cBhvr>
                                        <p:cTn id="34" dur="1000" fill="hold"/>
                                        <p:tgtEl>
                                          <p:spTgt spid="217107"/>
                                        </p:tgtEl>
                                        <p:attrNameLst>
                                          <p:attrName>ppt_w</p:attrName>
                                        </p:attrNameLst>
                                      </p:cBhvr>
                                      <p:tavLst>
                                        <p:tav tm="0">
                                          <p:val>
                                            <p:strVal val="#ppt_w*0.70"/>
                                          </p:val>
                                        </p:tav>
                                        <p:tav tm="100000">
                                          <p:val>
                                            <p:strVal val="#ppt_w"/>
                                          </p:val>
                                        </p:tav>
                                      </p:tavLst>
                                    </p:anim>
                                    <p:anim calcmode="lin" valueType="num">
                                      <p:cBhvr>
                                        <p:cTn id="35" dur="1000" fill="hold"/>
                                        <p:tgtEl>
                                          <p:spTgt spid="217107"/>
                                        </p:tgtEl>
                                        <p:attrNameLst>
                                          <p:attrName>ppt_h</p:attrName>
                                        </p:attrNameLst>
                                      </p:cBhvr>
                                      <p:tavLst>
                                        <p:tav tm="0">
                                          <p:val>
                                            <p:strVal val="#ppt_h"/>
                                          </p:val>
                                        </p:tav>
                                        <p:tav tm="100000">
                                          <p:val>
                                            <p:strVal val="#ppt_h"/>
                                          </p:val>
                                        </p:tav>
                                      </p:tavLst>
                                    </p:anim>
                                    <p:animEffect transition="in" filter="fade">
                                      <p:cBhvr>
                                        <p:cTn id="36" dur="1000"/>
                                        <p:tgtEl>
                                          <p:spTgt spid="217107"/>
                                        </p:tgtEl>
                                      </p:cBhvr>
                                    </p:animEffect>
                                  </p:childTnLst>
                                </p:cTn>
                              </p:par>
                              <p:par>
                                <p:cTn id="37" presetID="55" presetClass="entr" presetSubtype="0" fill="hold" grpId="0" nodeType="withEffect">
                                  <p:stCondLst>
                                    <p:cond delay="0"/>
                                  </p:stCondLst>
                                  <p:childTnLst>
                                    <p:set>
                                      <p:cBhvr>
                                        <p:cTn id="38" dur="1" fill="hold">
                                          <p:stCondLst>
                                            <p:cond delay="0"/>
                                          </p:stCondLst>
                                        </p:cTn>
                                        <p:tgtEl>
                                          <p:spTgt spid="217100"/>
                                        </p:tgtEl>
                                        <p:attrNameLst>
                                          <p:attrName>style.visibility</p:attrName>
                                        </p:attrNameLst>
                                      </p:cBhvr>
                                      <p:to>
                                        <p:strVal val="visible"/>
                                      </p:to>
                                    </p:set>
                                    <p:anim calcmode="lin" valueType="num">
                                      <p:cBhvr>
                                        <p:cTn id="39" dur="1000" fill="hold"/>
                                        <p:tgtEl>
                                          <p:spTgt spid="217100"/>
                                        </p:tgtEl>
                                        <p:attrNameLst>
                                          <p:attrName>ppt_w</p:attrName>
                                        </p:attrNameLst>
                                      </p:cBhvr>
                                      <p:tavLst>
                                        <p:tav tm="0">
                                          <p:val>
                                            <p:strVal val="#ppt_w*0.70"/>
                                          </p:val>
                                        </p:tav>
                                        <p:tav tm="100000">
                                          <p:val>
                                            <p:strVal val="#ppt_w"/>
                                          </p:val>
                                        </p:tav>
                                      </p:tavLst>
                                    </p:anim>
                                    <p:anim calcmode="lin" valueType="num">
                                      <p:cBhvr>
                                        <p:cTn id="40" dur="1000" fill="hold"/>
                                        <p:tgtEl>
                                          <p:spTgt spid="217100"/>
                                        </p:tgtEl>
                                        <p:attrNameLst>
                                          <p:attrName>ppt_h</p:attrName>
                                        </p:attrNameLst>
                                      </p:cBhvr>
                                      <p:tavLst>
                                        <p:tav tm="0">
                                          <p:val>
                                            <p:strVal val="#ppt_h"/>
                                          </p:val>
                                        </p:tav>
                                        <p:tav tm="100000">
                                          <p:val>
                                            <p:strVal val="#ppt_h"/>
                                          </p:val>
                                        </p:tav>
                                      </p:tavLst>
                                    </p:anim>
                                    <p:animEffect transition="in" filter="fade">
                                      <p:cBhvr>
                                        <p:cTn id="41" dur="1000"/>
                                        <p:tgtEl>
                                          <p:spTgt spid="217100"/>
                                        </p:tgtEl>
                                      </p:cBhvr>
                                    </p:animEffect>
                                  </p:childTnLst>
                                </p:cTn>
                              </p:par>
                              <p:par>
                                <p:cTn id="42" presetID="55" presetClass="entr" presetSubtype="0" fill="hold" grpId="0" nodeType="withEffect">
                                  <p:stCondLst>
                                    <p:cond delay="0"/>
                                  </p:stCondLst>
                                  <p:childTnLst>
                                    <p:set>
                                      <p:cBhvr>
                                        <p:cTn id="43" dur="1" fill="hold">
                                          <p:stCondLst>
                                            <p:cond delay="0"/>
                                          </p:stCondLst>
                                        </p:cTn>
                                        <p:tgtEl>
                                          <p:spTgt spid="217103"/>
                                        </p:tgtEl>
                                        <p:attrNameLst>
                                          <p:attrName>style.visibility</p:attrName>
                                        </p:attrNameLst>
                                      </p:cBhvr>
                                      <p:to>
                                        <p:strVal val="visible"/>
                                      </p:to>
                                    </p:set>
                                    <p:anim calcmode="lin" valueType="num">
                                      <p:cBhvr>
                                        <p:cTn id="44" dur="1000" fill="hold"/>
                                        <p:tgtEl>
                                          <p:spTgt spid="217103"/>
                                        </p:tgtEl>
                                        <p:attrNameLst>
                                          <p:attrName>ppt_w</p:attrName>
                                        </p:attrNameLst>
                                      </p:cBhvr>
                                      <p:tavLst>
                                        <p:tav tm="0">
                                          <p:val>
                                            <p:strVal val="#ppt_w*0.70"/>
                                          </p:val>
                                        </p:tav>
                                        <p:tav tm="100000">
                                          <p:val>
                                            <p:strVal val="#ppt_w"/>
                                          </p:val>
                                        </p:tav>
                                      </p:tavLst>
                                    </p:anim>
                                    <p:anim calcmode="lin" valueType="num">
                                      <p:cBhvr>
                                        <p:cTn id="45" dur="1000" fill="hold"/>
                                        <p:tgtEl>
                                          <p:spTgt spid="217103"/>
                                        </p:tgtEl>
                                        <p:attrNameLst>
                                          <p:attrName>ppt_h</p:attrName>
                                        </p:attrNameLst>
                                      </p:cBhvr>
                                      <p:tavLst>
                                        <p:tav tm="0">
                                          <p:val>
                                            <p:strVal val="#ppt_h"/>
                                          </p:val>
                                        </p:tav>
                                        <p:tav tm="100000">
                                          <p:val>
                                            <p:strVal val="#ppt_h"/>
                                          </p:val>
                                        </p:tav>
                                      </p:tavLst>
                                    </p:anim>
                                    <p:animEffect transition="in" filter="fade">
                                      <p:cBhvr>
                                        <p:cTn id="46" dur="1000"/>
                                        <p:tgtEl>
                                          <p:spTgt spid="217103"/>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217101"/>
                                        </p:tgtEl>
                                        <p:attrNameLst>
                                          <p:attrName>style.visibility</p:attrName>
                                        </p:attrNameLst>
                                      </p:cBhvr>
                                      <p:to>
                                        <p:strVal val="visible"/>
                                      </p:to>
                                    </p:set>
                                    <p:anim calcmode="lin" valueType="num">
                                      <p:cBhvr>
                                        <p:cTn id="49" dur="1000" fill="hold"/>
                                        <p:tgtEl>
                                          <p:spTgt spid="217101"/>
                                        </p:tgtEl>
                                        <p:attrNameLst>
                                          <p:attrName>ppt_w</p:attrName>
                                        </p:attrNameLst>
                                      </p:cBhvr>
                                      <p:tavLst>
                                        <p:tav tm="0">
                                          <p:val>
                                            <p:strVal val="#ppt_w*0.70"/>
                                          </p:val>
                                        </p:tav>
                                        <p:tav tm="100000">
                                          <p:val>
                                            <p:strVal val="#ppt_w"/>
                                          </p:val>
                                        </p:tav>
                                      </p:tavLst>
                                    </p:anim>
                                    <p:anim calcmode="lin" valueType="num">
                                      <p:cBhvr>
                                        <p:cTn id="50" dur="1000" fill="hold"/>
                                        <p:tgtEl>
                                          <p:spTgt spid="217101"/>
                                        </p:tgtEl>
                                        <p:attrNameLst>
                                          <p:attrName>ppt_h</p:attrName>
                                        </p:attrNameLst>
                                      </p:cBhvr>
                                      <p:tavLst>
                                        <p:tav tm="0">
                                          <p:val>
                                            <p:strVal val="#ppt_h"/>
                                          </p:val>
                                        </p:tav>
                                        <p:tav tm="100000">
                                          <p:val>
                                            <p:strVal val="#ppt_h"/>
                                          </p:val>
                                        </p:tav>
                                      </p:tavLst>
                                    </p:anim>
                                    <p:animEffect transition="in" filter="fade">
                                      <p:cBhvr>
                                        <p:cTn id="51" dur="1000"/>
                                        <p:tgtEl>
                                          <p:spTgt spid="217101"/>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217109"/>
                                        </p:tgtEl>
                                        <p:attrNameLst>
                                          <p:attrName>style.visibility</p:attrName>
                                        </p:attrNameLst>
                                      </p:cBhvr>
                                      <p:to>
                                        <p:strVal val="visible"/>
                                      </p:to>
                                    </p:set>
                                    <p:anim calcmode="lin" valueType="num">
                                      <p:cBhvr>
                                        <p:cTn id="54" dur="1000" fill="hold"/>
                                        <p:tgtEl>
                                          <p:spTgt spid="217109"/>
                                        </p:tgtEl>
                                        <p:attrNameLst>
                                          <p:attrName>ppt_w</p:attrName>
                                        </p:attrNameLst>
                                      </p:cBhvr>
                                      <p:tavLst>
                                        <p:tav tm="0">
                                          <p:val>
                                            <p:strVal val="#ppt_w*0.70"/>
                                          </p:val>
                                        </p:tav>
                                        <p:tav tm="100000">
                                          <p:val>
                                            <p:strVal val="#ppt_w"/>
                                          </p:val>
                                        </p:tav>
                                      </p:tavLst>
                                    </p:anim>
                                    <p:anim calcmode="lin" valueType="num">
                                      <p:cBhvr>
                                        <p:cTn id="55" dur="1000" fill="hold"/>
                                        <p:tgtEl>
                                          <p:spTgt spid="217109"/>
                                        </p:tgtEl>
                                        <p:attrNameLst>
                                          <p:attrName>ppt_h</p:attrName>
                                        </p:attrNameLst>
                                      </p:cBhvr>
                                      <p:tavLst>
                                        <p:tav tm="0">
                                          <p:val>
                                            <p:strVal val="#ppt_h"/>
                                          </p:val>
                                        </p:tav>
                                        <p:tav tm="100000">
                                          <p:val>
                                            <p:strVal val="#ppt_h"/>
                                          </p:val>
                                        </p:tav>
                                      </p:tavLst>
                                    </p:anim>
                                    <p:animEffect transition="in" filter="fade">
                                      <p:cBhvr>
                                        <p:cTn id="56" dur="1000"/>
                                        <p:tgtEl>
                                          <p:spTgt spid="217109"/>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217102"/>
                                        </p:tgtEl>
                                        <p:attrNameLst>
                                          <p:attrName>style.visibility</p:attrName>
                                        </p:attrNameLst>
                                      </p:cBhvr>
                                      <p:to>
                                        <p:strVal val="visible"/>
                                      </p:to>
                                    </p:set>
                                    <p:anim calcmode="lin" valueType="num">
                                      <p:cBhvr>
                                        <p:cTn id="59" dur="1000" fill="hold"/>
                                        <p:tgtEl>
                                          <p:spTgt spid="217102"/>
                                        </p:tgtEl>
                                        <p:attrNameLst>
                                          <p:attrName>ppt_w</p:attrName>
                                        </p:attrNameLst>
                                      </p:cBhvr>
                                      <p:tavLst>
                                        <p:tav tm="0">
                                          <p:val>
                                            <p:strVal val="#ppt_w*0.70"/>
                                          </p:val>
                                        </p:tav>
                                        <p:tav tm="100000">
                                          <p:val>
                                            <p:strVal val="#ppt_w"/>
                                          </p:val>
                                        </p:tav>
                                      </p:tavLst>
                                    </p:anim>
                                    <p:anim calcmode="lin" valueType="num">
                                      <p:cBhvr>
                                        <p:cTn id="60" dur="1000" fill="hold"/>
                                        <p:tgtEl>
                                          <p:spTgt spid="217102"/>
                                        </p:tgtEl>
                                        <p:attrNameLst>
                                          <p:attrName>ppt_h</p:attrName>
                                        </p:attrNameLst>
                                      </p:cBhvr>
                                      <p:tavLst>
                                        <p:tav tm="0">
                                          <p:val>
                                            <p:strVal val="#ppt_h"/>
                                          </p:val>
                                        </p:tav>
                                        <p:tav tm="100000">
                                          <p:val>
                                            <p:strVal val="#ppt_h"/>
                                          </p:val>
                                        </p:tav>
                                      </p:tavLst>
                                    </p:anim>
                                    <p:animEffect transition="in" filter="fade">
                                      <p:cBhvr>
                                        <p:cTn id="61" dur="1000"/>
                                        <p:tgtEl>
                                          <p:spTgt spid="217102"/>
                                        </p:tgtEl>
                                      </p:cBhvr>
                                    </p:animEffect>
                                  </p:childTnLst>
                                </p:cTn>
                              </p:par>
                            </p:childTnLst>
                          </p:cTn>
                        </p:par>
                      </p:childTnLst>
                    </p:cTn>
                  </p:par>
                  <p:par>
                    <p:cTn id="62" fill="hold">
                      <p:stCondLst>
                        <p:cond delay="indefinite"/>
                      </p:stCondLst>
                      <p:childTnLst>
                        <p:par>
                          <p:cTn id="63" fill="hold">
                            <p:stCondLst>
                              <p:cond delay="0"/>
                            </p:stCondLst>
                            <p:childTnLst>
                              <p:par>
                                <p:cTn id="64" presetID="55" presetClass="entr" presetSubtype="0" fill="hold" grpId="0" nodeType="clickEffect">
                                  <p:stCondLst>
                                    <p:cond delay="0"/>
                                  </p:stCondLst>
                                  <p:childTnLst>
                                    <p:set>
                                      <p:cBhvr>
                                        <p:cTn id="65" dur="1" fill="hold">
                                          <p:stCondLst>
                                            <p:cond delay="0"/>
                                          </p:stCondLst>
                                        </p:cTn>
                                        <p:tgtEl>
                                          <p:spTgt spid="217092">
                                            <p:txEl>
                                              <p:pRg st="4" end="4"/>
                                            </p:txEl>
                                          </p:spTgt>
                                        </p:tgtEl>
                                        <p:attrNameLst>
                                          <p:attrName>style.visibility</p:attrName>
                                        </p:attrNameLst>
                                      </p:cBhvr>
                                      <p:to>
                                        <p:strVal val="visible"/>
                                      </p:to>
                                    </p:set>
                                    <p:anim calcmode="lin" valueType="num">
                                      <p:cBhvr>
                                        <p:cTn id="66" dur="1000" fill="hold"/>
                                        <p:tgtEl>
                                          <p:spTgt spid="217092">
                                            <p:txEl>
                                              <p:pRg st="4" end="4"/>
                                            </p:txEl>
                                          </p:spTgt>
                                        </p:tgtEl>
                                        <p:attrNameLst>
                                          <p:attrName>ppt_w</p:attrName>
                                        </p:attrNameLst>
                                      </p:cBhvr>
                                      <p:tavLst>
                                        <p:tav tm="0">
                                          <p:val>
                                            <p:strVal val="#ppt_w*0.70"/>
                                          </p:val>
                                        </p:tav>
                                        <p:tav tm="100000">
                                          <p:val>
                                            <p:strVal val="#ppt_w"/>
                                          </p:val>
                                        </p:tav>
                                      </p:tavLst>
                                    </p:anim>
                                    <p:anim calcmode="lin" valueType="num">
                                      <p:cBhvr>
                                        <p:cTn id="67" dur="1000" fill="hold"/>
                                        <p:tgtEl>
                                          <p:spTgt spid="217092">
                                            <p:txEl>
                                              <p:pRg st="4" end="4"/>
                                            </p:txEl>
                                          </p:spTgt>
                                        </p:tgtEl>
                                        <p:attrNameLst>
                                          <p:attrName>ppt_h</p:attrName>
                                        </p:attrNameLst>
                                      </p:cBhvr>
                                      <p:tavLst>
                                        <p:tav tm="0">
                                          <p:val>
                                            <p:strVal val="#ppt_h"/>
                                          </p:val>
                                        </p:tav>
                                        <p:tav tm="100000">
                                          <p:val>
                                            <p:strVal val="#ppt_h"/>
                                          </p:val>
                                        </p:tav>
                                      </p:tavLst>
                                    </p:anim>
                                    <p:animEffect transition="in" filter="fade">
                                      <p:cBhvr>
                                        <p:cTn id="68" dur="1000"/>
                                        <p:tgtEl>
                                          <p:spTgt spid="217092">
                                            <p:txEl>
                                              <p:pRg st="4" end="4"/>
                                            </p:txEl>
                                          </p:spTgt>
                                        </p:tgtEl>
                                      </p:cBhvr>
                                    </p:animEffect>
                                  </p:childTnLst>
                                </p:cTn>
                              </p:par>
                              <p:par>
                                <p:cTn id="69" presetID="55" presetClass="entr" presetSubtype="0" fill="hold" grpId="0" nodeType="withEffect">
                                  <p:stCondLst>
                                    <p:cond delay="0"/>
                                  </p:stCondLst>
                                  <p:childTnLst>
                                    <p:set>
                                      <p:cBhvr>
                                        <p:cTn id="70" dur="1" fill="hold">
                                          <p:stCondLst>
                                            <p:cond delay="0"/>
                                          </p:stCondLst>
                                        </p:cTn>
                                        <p:tgtEl>
                                          <p:spTgt spid="217092">
                                            <p:txEl>
                                              <p:pRg st="5" end="5"/>
                                            </p:txEl>
                                          </p:spTgt>
                                        </p:tgtEl>
                                        <p:attrNameLst>
                                          <p:attrName>style.visibility</p:attrName>
                                        </p:attrNameLst>
                                      </p:cBhvr>
                                      <p:to>
                                        <p:strVal val="visible"/>
                                      </p:to>
                                    </p:set>
                                    <p:anim calcmode="lin" valueType="num">
                                      <p:cBhvr>
                                        <p:cTn id="71" dur="1000" fill="hold"/>
                                        <p:tgtEl>
                                          <p:spTgt spid="217092">
                                            <p:txEl>
                                              <p:pRg st="5" end="5"/>
                                            </p:txEl>
                                          </p:spTgt>
                                        </p:tgtEl>
                                        <p:attrNameLst>
                                          <p:attrName>ppt_w</p:attrName>
                                        </p:attrNameLst>
                                      </p:cBhvr>
                                      <p:tavLst>
                                        <p:tav tm="0">
                                          <p:val>
                                            <p:strVal val="#ppt_w*0.70"/>
                                          </p:val>
                                        </p:tav>
                                        <p:tav tm="100000">
                                          <p:val>
                                            <p:strVal val="#ppt_w"/>
                                          </p:val>
                                        </p:tav>
                                      </p:tavLst>
                                    </p:anim>
                                    <p:anim calcmode="lin" valueType="num">
                                      <p:cBhvr>
                                        <p:cTn id="72" dur="1000" fill="hold"/>
                                        <p:tgtEl>
                                          <p:spTgt spid="217092">
                                            <p:txEl>
                                              <p:pRg st="5" end="5"/>
                                            </p:txEl>
                                          </p:spTgt>
                                        </p:tgtEl>
                                        <p:attrNameLst>
                                          <p:attrName>ppt_h</p:attrName>
                                        </p:attrNameLst>
                                      </p:cBhvr>
                                      <p:tavLst>
                                        <p:tav tm="0">
                                          <p:val>
                                            <p:strVal val="#ppt_h"/>
                                          </p:val>
                                        </p:tav>
                                        <p:tav tm="100000">
                                          <p:val>
                                            <p:strVal val="#ppt_h"/>
                                          </p:val>
                                        </p:tav>
                                      </p:tavLst>
                                    </p:anim>
                                    <p:animEffect transition="in" filter="fade">
                                      <p:cBhvr>
                                        <p:cTn id="73" dur="1000"/>
                                        <p:tgtEl>
                                          <p:spTgt spid="217092">
                                            <p:txEl>
                                              <p:pRg st="5" end="5"/>
                                            </p:txEl>
                                          </p:spTgt>
                                        </p:tgtEl>
                                      </p:cBhvr>
                                    </p:animEffect>
                                  </p:childTnLst>
                                </p:cTn>
                              </p:par>
                            </p:childTnLst>
                          </p:cTn>
                        </p:par>
                      </p:childTnLst>
                    </p:cTn>
                  </p:par>
                  <p:par>
                    <p:cTn id="74" fill="hold">
                      <p:stCondLst>
                        <p:cond delay="indefinite"/>
                      </p:stCondLst>
                      <p:childTnLst>
                        <p:par>
                          <p:cTn id="75" fill="hold">
                            <p:stCondLst>
                              <p:cond delay="0"/>
                            </p:stCondLst>
                            <p:childTnLst>
                              <p:par>
                                <p:cTn id="76" presetID="55" presetClass="entr" presetSubtype="0" fill="hold" grpId="0" nodeType="clickEffect">
                                  <p:stCondLst>
                                    <p:cond delay="0"/>
                                  </p:stCondLst>
                                  <p:childTnLst>
                                    <p:set>
                                      <p:cBhvr>
                                        <p:cTn id="77" dur="1" fill="hold">
                                          <p:stCondLst>
                                            <p:cond delay="0"/>
                                          </p:stCondLst>
                                        </p:cTn>
                                        <p:tgtEl>
                                          <p:spTgt spid="217113"/>
                                        </p:tgtEl>
                                        <p:attrNameLst>
                                          <p:attrName>style.visibility</p:attrName>
                                        </p:attrNameLst>
                                      </p:cBhvr>
                                      <p:to>
                                        <p:strVal val="visible"/>
                                      </p:to>
                                    </p:set>
                                    <p:anim calcmode="lin" valueType="num">
                                      <p:cBhvr>
                                        <p:cTn id="78" dur="1000" fill="hold"/>
                                        <p:tgtEl>
                                          <p:spTgt spid="217113"/>
                                        </p:tgtEl>
                                        <p:attrNameLst>
                                          <p:attrName>ppt_w</p:attrName>
                                        </p:attrNameLst>
                                      </p:cBhvr>
                                      <p:tavLst>
                                        <p:tav tm="0">
                                          <p:val>
                                            <p:strVal val="#ppt_w*0.70"/>
                                          </p:val>
                                        </p:tav>
                                        <p:tav tm="100000">
                                          <p:val>
                                            <p:strVal val="#ppt_w"/>
                                          </p:val>
                                        </p:tav>
                                      </p:tavLst>
                                    </p:anim>
                                    <p:anim calcmode="lin" valueType="num">
                                      <p:cBhvr>
                                        <p:cTn id="79" dur="1000" fill="hold"/>
                                        <p:tgtEl>
                                          <p:spTgt spid="217113"/>
                                        </p:tgtEl>
                                        <p:attrNameLst>
                                          <p:attrName>ppt_h</p:attrName>
                                        </p:attrNameLst>
                                      </p:cBhvr>
                                      <p:tavLst>
                                        <p:tav tm="0">
                                          <p:val>
                                            <p:strVal val="#ppt_h"/>
                                          </p:val>
                                        </p:tav>
                                        <p:tav tm="100000">
                                          <p:val>
                                            <p:strVal val="#ppt_h"/>
                                          </p:val>
                                        </p:tav>
                                      </p:tavLst>
                                    </p:anim>
                                    <p:animEffect transition="in" filter="fade">
                                      <p:cBhvr>
                                        <p:cTn id="80" dur="1000"/>
                                        <p:tgtEl>
                                          <p:spTgt spid="217113"/>
                                        </p:tgtEl>
                                      </p:cBhvr>
                                    </p:animEffect>
                                  </p:childTnLst>
                                </p:cTn>
                              </p:par>
                              <p:par>
                                <p:cTn id="81" presetID="55" presetClass="entr" presetSubtype="0" fill="hold" grpId="0" nodeType="withEffect">
                                  <p:stCondLst>
                                    <p:cond delay="0"/>
                                  </p:stCondLst>
                                  <p:childTnLst>
                                    <p:set>
                                      <p:cBhvr>
                                        <p:cTn id="82" dur="1" fill="hold">
                                          <p:stCondLst>
                                            <p:cond delay="0"/>
                                          </p:stCondLst>
                                        </p:cTn>
                                        <p:tgtEl>
                                          <p:spTgt spid="217112"/>
                                        </p:tgtEl>
                                        <p:attrNameLst>
                                          <p:attrName>style.visibility</p:attrName>
                                        </p:attrNameLst>
                                      </p:cBhvr>
                                      <p:to>
                                        <p:strVal val="visible"/>
                                      </p:to>
                                    </p:set>
                                    <p:anim calcmode="lin" valueType="num">
                                      <p:cBhvr>
                                        <p:cTn id="83" dur="1000" fill="hold"/>
                                        <p:tgtEl>
                                          <p:spTgt spid="217112"/>
                                        </p:tgtEl>
                                        <p:attrNameLst>
                                          <p:attrName>ppt_w</p:attrName>
                                        </p:attrNameLst>
                                      </p:cBhvr>
                                      <p:tavLst>
                                        <p:tav tm="0">
                                          <p:val>
                                            <p:strVal val="#ppt_w*0.70"/>
                                          </p:val>
                                        </p:tav>
                                        <p:tav tm="100000">
                                          <p:val>
                                            <p:strVal val="#ppt_w"/>
                                          </p:val>
                                        </p:tav>
                                      </p:tavLst>
                                    </p:anim>
                                    <p:anim calcmode="lin" valueType="num">
                                      <p:cBhvr>
                                        <p:cTn id="84" dur="1000" fill="hold"/>
                                        <p:tgtEl>
                                          <p:spTgt spid="217112"/>
                                        </p:tgtEl>
                                        <p:attrNameLst>
                                          <p:attrName>ppt_h</p:attrName>
                                        </p:attrNameLst>
                                      </p:cBhvr>
                                      <p:tavLst>
                                        <p:tav tm="0">
                                          <p:val>
                                            <p:strVal val="#ppt_h"/>
                                          </p:val>
                                        </p:tav>
                                        <p:tav tm="100000">
                                          <p:val>
                                            <p:strVal val="#ppt_h"/>
                                          </p:val>
                                        </p:tav>
                                      </p:tavLst>
                                    </p:anim>
                                    <p:animEffect transition="in" filter="fade">
                                      <p:cBhvr>
                                        <p:cTn id="85" dur="1000"/>
                                        <p:tgtEl>
                                          <p:spTgt spid="217112"/>
                                        </p:tgtEl>
                                      </p:cBhvr>
                                    </p:animEffect>
                                  </p:childTnLst>
                                </p:cTn>
                              </p:par>
                              <p:par>
                                <p:cTn id="86" presetID="55" presetClass="entr" presetSubtype="0" fill="hold" grpId="0" nodeType="withEffect">
                                  <p:stCondLst>
                                    <p:cond delay="0"/>
                                  </p:stCondLst>
                                  <p:childTnLst>
                                    <p:set>
                                      <p:cBhvr>
                                        <p:cTn id="87" dur="1" fill="hold">
                                          <p:stCondLst>
                                            <p:cond delay="0"/>
                                          </p:stCondLst>
                                        </p:cTn>
                                        <p:tgtEl>
                                          <p:spTgt spid="217106"/>
                                        </p:tgtEl>
                                        <p:attrNameLst>
                                          <p:attrName>style.visibility</p:attrName>
                                        </p:attrNameLst>
                                      </p:cBhvr>
                                      <p:to>
                                        <p:strVal val="visible"/>
                                      </p:to>
                                    </p:set>
                                    <p:anim calcmode="lin" valueType="num">
                                      <p:cBhvr>
                                        <p:cTn id="88" dur="1000" fill="hold"/>
                                        <p:tgtEl>
                                          <p:spTgt spid="217106"/>
                                        </p:tgtEl>
                                        <p:attrNameLst>
                                          <p:attrName>ppt_w</p:attrName>
                                        </p:attrNameLst>
                                      </p:cBhvr>
                                      <p:tavLst>
                                        <p:tav tm="0">
                                          <p:val>
                                            <p:strVal val="#ppt_w*0.70"/>
                                          </p:val>
                                        </p:tav>
                                        <p:tav tm="100000">
                                          <p:val>
                                            <p:strVal val="#ppt_w"/>
                                          </p:val>
                                        </p:tav>
                                      </p:tavLst>
                                    </p:anim>
                                    <p:anim calcmode="lin" valueType="num">
                                      <p:cBhvr>
                                        <p:cTn id="89" dur="1000" fill="hold"/>
                                        <p:tgtEl>
                                          <p:spTgt spid="217106"/>
                                        </p:tgtEl>
                                        <p:attrNameLst>
                                          <p:attrName>ppt_h</p:attrName>
                                        </p:attrNameLst>
                                      </p:cBhvr>
                                      <p:tavLst>
                                        <p:tav tm="0">
                                          <p:val>
                                            <p:strVal val="#ppt_h"/>
                                          </p:val>
                                        </p:tav>
                                        <p:tav tm="100000">
                                          <p:val>
                                            <p:strVal val="#ppt_h"/>
                                          </p:val>
                                        </p:tav>
                                      </p:tavLst>
                                    </p:anim>
                                    <p:animEffect transition="in" filter="fade">
                                      <p:cBhvr>
                                        <p:cTn id="90" dur="1000"/>
                                        <p:tgtEl>
                                          <p:spTgt spid="217106"/>
                                        </p:tgtEl>
                                      </p:cBhvr>
                                    </p:animEffect>
                                  </p:childTnLst>
                                </p:cTn>
                              </p:par>
                              <p:par>
                                <p:cTn id="91" presetID="55" presetClass="entr" presetSubtype="0" fill="hold" grpId="0" nodeType="withEffect">
                                  <p:stCondLst>
                                    <p:cond delay="0"/>
                                  </p:stCondLst>
                                  <p:childTnLst>
                                    <p:set>
                                      <p:cBhvr>
                                        <p:cTn id="92" dur="1" fill="hold">
                                          <p:stCondLst>
                                            <p:cond delay="0"/>
                                          </p:stCondLst>
                                        </p:cTn>
                                        <p:tgtEl>
                                          <p:spTgt spid="217098"/>
                                        </p:tgtEl>
                                        <p:attrNameLst>
                                          <p:attrName>style.visibility</p:attrName>
                                        </p:attrNameLst>
                                      </p:cBhvr>
                                      <p:to>
                                        <p:strVal val="visible"/>
                                      </p:to>
                                    </p:set>
                                    <p:anim calcmode="lin" valueType="num">
                                      <p:cBhvr>
                                        <p:cTn id="93" dur="1000" fill="hold"/>
                                        <p:tgtEl>
                                          <p:spTgt spid="217098"/>
                                        </p:tgtEl>
                                        <p:attrNameLst>
                                          <p:attrName>ppt_w</p:attrName>
                                        </p:attrNameLst>
                                      </p:cBhvr>
                                      <p:tavLst>
                                        <p:tav tm="0">
                                          <p:val>
                                            <p:strVal val="#ppt_w*0.70"/>
                                          </p:val>
                                        </p:tav>
                                        <p:tav tm="100000">
                                          <p:val>
                                            <p:strVal val="#ppt_w"/>
                                          </p:val>
                                        </p:tav>
                                      </p:tavLst>
                                    </p:anim>
                                    <p:anim calcmode="lin" valueType="num">
                                      <p:cBhvr>
                                        <p:cTn id="94" dur="1000" fill="hold"/>
                                        <p:tgtEl>
                                          <p:spTgt spid="217098"/>
                                        </p:tgtEl>
                                        <p:attrNameLst>
                                          <p:attrName>ppt_h</p:attrName>
                                        </p:attrNameLst>
                                      </p:cBhvr>
                                      <p:tavLst>
                                        <p:tav tm="0">
                                          <p:val>
                                            <p:strVal val="#ppt_h"/>
                                          </p:val>
                                        </p:tav>
                                        <p:tav tm="100000">
                                          <p:val>
                                            <p:strVal val="#ppt_h"/>
                                          </p:val>
                                        </p:tav>
                                      </p:tavLst>
                                    </p:anim>
                                    <p:animEffect transition="in" filter="fade">
                                      <p:cBhvr>
                                        <p:cTn id="95" dur="1000"/>
                                        <p:tgtEl>
                                          <p:spTgt spid="217098"/>
                                        </p:tgtEl>
                                      </p:cBhvr>
                                    </p:animEffect>
                                  </p:childTnLst>
                                </p:cTn>
                              </p:par>
                              <p:par>
                                <p:cTn id="96" presetID="55" presetClass="entr" presetSubtype="0" fill="hold" grpId="0" nodeType="withEffect">
                                  <p:stCondLst>
                                    <p:cond delay="0"/>
                                  </p:stCondLst>
                                  <p:childTnLst>
                                    <p:set>
                                      <p:cBhvr>
                                        <p:cTn id="97" dur="1" fill="hold">
                                          <p:stCondLst>
                                            <p:cond delay="0"/>
                                          </p:stCondLst>
                                        </p:cTn>
                                        <p:tgtEl>
                                          <p:spTgt spid="217099"/>
                                        </p:tgtEl>
                                        <p:attrNameLst>
                                          <p:attrName>style.visibility</p:attrName>
                                        </p:attrNameLst>
                                      </p:cBhvr>
                                      <p:to>
                                        <p:strVal val="visible"/>
                                      </p:to>
                                    </p:set>
                                    <p:anim calcmode="lin" valueType="num">
                                      <p:cBhvr>
                                        <p:cTn id="98" dur="1000" fill="hold"/>
                                        <p:tgtEl>
                                          <p:spTgt spid="217099"/>
                                        </p:tgtEl>
                                        <p:attrNameLst>
                                          <p:attrName>ppt_w</p:attrName>
                                        </p:attrNameLst>
                                      </p:cBhvr>
                                      <p:tavLst>
                                        <p:tav tm="0">
                                          <p:val>
                                            <p:strVal val="#ppt_w*0.70"/>
                                          </p:val>
                                        </p:tav>
                                        <p:tav tm="100000">
                                          <p:val>
                                            <p:strVal val="#ppt_w"/>
                                          </p:val>
                                        </p:tav>
                                      </p:tavLst>
                                    </p:anim>
                                    <p:anim calcmode="lin" valueType="num">
                                      <p:cBhvr>
                                        <p:cTn id="99" dur="1000" fill="hold"/>
                                        <p:tgtEl>
                                          <p:spTgt spid="217099"/>
                                        </p:tgtEl>
                                        <p:attrNameLst>
                                          <p:attrName>ppt_h</p:attrName>
                                        </p:attrNameLst>
                                      </p:cBhvr>
                                      <p:tavLst>
                                        <p:tav tm="0">
                                          <p:val>
                                            <p:strVal val="#ppt_h"/>
                                          </p:val>
                                        </p:tav>
                                        <p:tav tm="100000">
                                          <p:val>
                                            <p:strVal val="#ppt_h"/>
                                          </p:val>
                                        </p:tav>
                                      </p:tavLst>
                                    </p:anim>
                                    <p:animEffect transition="in" filter="fade">
                                      <p:cBhvr>
                                        <p:cTn id="100" dur="1000"/>
                                        <p:tgtEl>
                                          <p:spTgt spid="217099"/>
                                        </p:tgtEl>
                                      </p:cBhvr>
                                    </p:animEffect>
                                  </p:childTnLst>
                                </p:cTn>
                              </p:par>
                              <p:par>
                                <p:cTn id="101" presetID="55" presetClass="entr" presetSubtype="0" fill="hold" grpId="0" nodeType="withEffect">
                                  <p:stCondLst>
                                    <p:cond delay="0"/>
                                  </p:stCondLst>
                                  <p:childTnLst>
                                    <p:set>
                                      <p:cBhvr>
                                        <p:cTn id="102" dur="1" fill="hold">
                                          <p:stCondLst>
                                            <p:cond delay="0"/>
                                          </p:stCondLst>
                                        </p:cTn>
                                        <p:tgtEl>
                                          <p:spTgt spid="217097"/>
                                        </p:tgtEl>
                                        <p:attrNameLst>
                                          <p:attrName>style.visibility</p:attrName>
                                        </p:attrNameLst>
                                      </p:cBhvr>
                                      <p:to>
                                        <p:strVal val="visible"/>
                                      </p:to>
                                    </p:set>
                                    <p:anim calcmode="lin" valueType="num">
                                      <p:cBhvr>
                                        <p:cTn id="103" dur="1000" fill="hold"/>
                                        <p:tgtEl>
                                          <p:spTgt spid="217097"/>
                                        </p:tgtEl>
                                        <p:attrNameLst>
                                          <p:attrName>ppt_w</p:attrName>
                                        </p:attrNameLst>
                                      </p:cBhvr>
                                      <p:tavLst>
                                        <p:tav tm="0">
                                          <p:val>
                                            <p:strVal val="#ppt_w*0.70"/>
                                          </p:val>
                                        </p:tav>
                                        <p:tav tm="100000">
                                          <p:val>
                                            <p:strVal val="#ppt_w"/>
                                          </p:val>
                                        </p:tav>
                                      </p:tavLst>
                                    </p:anim>
                                    <p:anim calcmode="lin" valueType="num">
                                      <p:cBhvr>
                                        <p:cTn id="104" dur="1000" fill="hold"/>
                                        <p:tgtEl>
                                          <p:spTgt spid="217097"/>
                                        </p:tgtEl>
                                        <p:attrNameLst>
                                          <p:attrName>ppt_h</p:attrName>
                                        </p:attrNameLst>
                                      </p:cBhvr>
                                      <p:tavLst>
                                        <p:tav tm="0">
                                          <p:val>
                                            <p:strVal val="#ppt_h"/>
                                          </p:val>
                                        </p:tav>
                                        <p:tav tm="100000">
                                          <p:val>
                                            <p:strVal val="#ppt_h"/>
                                          </p:val>
                                        </p:tav>
                                      </p:tavLst>
                                    </p:anim>
                                    <p:animEffect transition="in" filter="fade">
                                      <p:cBhvr>
                                        <p:cTn id="105" dur="1000"/>
                                        <p:tgtEl>
                                          <p:spTgt spid="217097"/>
                                        </p:tgtEl>
                                      </p:cBhvr>
                                    </p:animEffect>
                                  </p:childTnLst>
                                </p:cTn>
                              </p:par>
                              <p:par>
                                <p:cTn id="106" presetID="55" presetClass="entr" presetSubtype="0" fill="hold" grpId="0" nodeType="withEffect">
                                  <p:stCondLst>
                                    <p:cond delay="0"/>
                                  </p:stCondLst>
                                  <p:childTnLst>
                                    <p:set>
                                      <p:cBhvr>
                                        <p:cTn id="107" dur="1" fill="hold">
                                          <p:stCondLst>
                                            <p:cond delay="0"/>
                                          </p:stCondLst>
                                        </p:cTn>
                                        <p:tgtEl>
                                          <p:spTgt spid="217096"/>
                                        </p:tgtEl>
                                        <p:attrNameLst>
                                          <p:attrName>style.visibility</p:attrName>
                                        </p:attrNameLst>
                                      </p:cBhvr>
                                      <p:to>
                                        <p:strVal val="visible"/>
                                      </p:to>
                                    </p:set>
                                    <p:anim calcmode="lin" valueType="num">
                                      <p:cBhvr>
                                        <p:cTn id="108" dur="1000" fill="hold"/>
                                        <p:tgtEl>
                                          <p:spTgt spid="217096"/>
                                        </p:tgtEl>
                                        <p:attrNameLst>
                                          <p:attrName>ppt_w</p:attrName>
                                        </p:attrNameLst>
                                      </p:cBhvr>
                                      <p:tavLst>
                                        <p:tav tm="0">
                                          <p:val>
                                            <p:strVal val="#ppt_w*0.70"/>
                                          </p:val>
                                        </p:tav>
                                        <p:tav tm="100000">
                                          <p:val>
                                            <p:strVal val="#ppt_w"/>
                                          </p:val>
                                        </p:tav>
                                      </p:tavLst>
                                    </p:anim>
                                    <p:anim calcmode="lin" valueType="num">
                                      <p:cBhvr>
                                        <p:cTn id="109" dur="1000" fill="hold"/>
                                        <p:tgtEl>
                                          <p:spTgt spid="217096"/>
                                        </p:tgtEl>
                                        <p:attrNameLst>
                                          <p:attrName>ppt_h</p:attrName>
                                        </p:attrNameLst>
                                      </p:cBhvr>
                                      <p:tavLst>
                                        <p:tav tm="0">
                                          <p:val>
                                            <p:strVal val="#ppt_h"/>
                                          </p:val>
                                        </p:tav>
                                        <p:tav tm="100000">
                                          <p:val>
                                            <p:strVal val="#ppt_h"/>
                                          </p:val>
                                        </p:tav>
                                      </p:tavLst>
                                    </p:anim>
                                    <p:animEffect transition="in" filter="fade">
                                      <p:cBhvr>
                                        <p:cTn id="110" dur="1000"/>
                                        <p:tgtEl>
                                          <p:spTgt spid="217096"/>
                                        </p:tgtEl>
                                      </p:cBhvr>
                                    </p:animEffect>
                                  </p:childTnLst>
                                </p:cTn>
                              </p:par>
                              <p:par>
                                <p:cTn id="111" presetID="55" presetClass="entr" presetSubtype="0" fill="hold" grpId="0" nodeType="withEffect">
                                  <p:stCondLst>
                                    <p:cond delay="0"/>
                                  </p:stCondLst>
                                  <p:childTnLst>
                                    <p:set>
                                      <p:cBhvr>
                                        <p:cTn id="112" dur="1" fill="hold">
                                          <p:stCondLst>
                                            <p:cond delay="0"/>
                                          </p:stCondLst>
                                        </p:cTn>
                                        <p:tgtEl>
                                          <p:spTgt spid="217111"/>
                                        </p:tgtEl>
                                        <p:attrNameLst>
                                          <p:attrName>style.visibility</p:attrName>
                                        </p:attrNameLst>
                                      </p:cBhvr>
                                      <p:to>
                                        <p:strVal val="visible"/>
                                      </p:to>
                                    </p:set>
                                    <p:anim calcmode="lin" valueType="num">
                                      <p:cBhvr>
                                        <p:cTn id="113" dur="1000" fill="hold"/>
                                        <p:tgtEl>
                                          <p:spTgt spid="217111"/>
                                        </p:tgtEl>
                                        <p:attrNameLst>
                                          <p:attrName>ppt_w</p:attrName>
                                        </p:attrNameLst>
                                      </p:cBhvr>
                                      <p:tavLst>
                                        <p:tav tm="0">
                                          <p:val>
                                            <p:strVal val="#ppt_w*0.70"/>
                                          </p:val>
                                        </p:tav>
                                        <p:tav tm="100000">
                                          <p:val>
                                            <p:strVal val="#ppt_w"/>
                                          </p:val>
                                        </p:tav>
                                      </p:tavLst>
                                    </p:anim>
                                    <p:anim calcmode="lin" valueType="num">
                                      <p:cBhvr>
                                        <p:cTn id="114" dur="1000" fill="hold"/>
                                        <p:tgtEl>
                                          <p:spTgt spid="217111"/>
                                        </p:tgtEl>
                                        <p:attrNameLst>
                                          <p:attrName>ppt_h</p:attrName>
                                        </p:attrNameLst>
                                      </p:cBhvr>
                                      <p:tavLst>
                                        <p:tav tm="0">
                                          <p:val>
                                            <p:strVal val="#ppt_h"/>
                                          </p:val>
                                        </p:tav>
                                        <p:tav tm="100000">
                                          <p:val>
                                            <p:strVal val="#ppt_h"/>
                                          </p:val>
                                        </p:tav>
                                      </p:tavLst>
                                    </p:anim>
                                    <p:animEffect transition="in" filter="fade">
                                      <p:cBhvr>
                                        <p:cTn id="115" dur="1000"/>
                                        <p:tgtEl>
                                          <p:spTgt spid="217111"/>
                                        </p:tgtEl>
                                      </p:cBhvr>
                                    </p:animEffect>
                                  </p:childTnLst>
                                </p:cTn>
                              </p:par>
                            </p:childTnLst>
                          </p:cTn>
                        </p:par>
                      </p:childTnLst>
                    </p:cTn>
                  </p:par>
                  <p:par>
                    <p:cTn id="116" fill="hold">
                      <p:stCondLst>
                        <p:cond delay="indefinite"/>
                      </p:stCondLst>
                      <p:childTnLst>
                        <p:par>
                          <p:cTn id="117" fill="hold">
                            <p:stCondLst>
                              <p:cond delay="0"/>
                            </p:stCondLst>
                            <p:childTnLst>
                              <p:par>
                                <p:cTn id="118" presetID="55" presetClass="entr" presetSubtype="0" fill="hold" grpId="0" nodeType="clickEffect">
                                  <p:stCondLst>
                                    <p:cond delay="0"/>
                                  </p:stCondLst>
                                  <p:childTnLst>
                                    <p:set>
                                      <p:cBhvr>
                                        <p:cTn id="119" dur="1" fill="hold">
                                          <p:stCondLst>
                                            <p:cond delay="0"/>
                                          </p:stCondLst>
                                        </p:cTn>
                                        <p:tgtEl>
                                          <p:spTgt spid="217092">
                                            <p:txEl>
                                              <p:pRg st="7" end="7"/>
                                            </p:txEl>
                                          </p:spTgt>
                                        </p:tgtEl>
                                        <p:attrNameLst>
                                          <p:attrName>style.visibility</p:attrName>
                                        </p:attrNameLst>
                                      </p:cBhvr>
                                      <p:to>
                                        <p:strVal val="visible"/>
                                      </p:to>
                                    </p:set>
                                    <p:anim calcmode="lin" valueType="num">
                                      <p:cBhvr>
                                        <p:cTn id="120" dur="1000" fill="hold"/>
                                        <p:tgtEl>
                                          <p:spTgt spid="217092">
                                            <p:txEl>
                                              <p:pRg st="7" end="7"/>
                                            </p:txEl>
                                          </p:spTgt>
                                        </p:tgtEl>
                                        <p:attrNameLst>
                                          <p:attrName>ppt_w</p:attrName>
                                        </p:attrNameLst>
                                      </p:cBhvr>
                                      <p:tavLst>
                                        <p:tav tm="0">
                                          <p:val>
                                            <p:strVal val="#ppt_w*0.70"/>
                                          </p:val>
                                        </p:tav>
                                        <p:tav tm="100000">
                                          <p:val>
                                            <p:strVal val="#ppt_w"/>
                                          </p:val>
                                        </p:tav>
                                      </p:tavLst>
                                    </p:anim>
                                    <p:anim calcmode="lin" valueType="num">
                                      <p:cBhvr>
                                        <p:cTn id="121" dur="1000" fill="hold"/>
                                        <p:tgtEl>
                                          <p:spTgt spid="217092">
                                            <p:txEl>
                                              <p:pRg st="7" end="7"/>
                                            </p:txEl>
                                          </p:spTgt>
                                        </p:tgtEl>
                                        <p:attrNameLst>
                                          <p:attrName>ppt_h</p:attrName>
                                        </p:attrNameLst>
                                      </p:cBhvr>
                                      <p:tavLst>
                                        <p:tav tm="0">
                                          <p:val>
                                            <p:strVal val="#ppt_h"/>
                                          </p:val>
                                        </p:tav>
                                        <p:tav tm="100000">
                                          <p:val>
                                            <p:strVal val="#ppt_h"/>
                                          </p:val>
                                        </p:tav>
                                      </p:tavLst>
                                    </p:anim>
                                    <p:animEffect transition="in" filter="fade">
                                      <p:cBhvr>
                                        <p:cTn id="122" dur="1000"/>
                                        <p:tgtEl>
                                          <p:spTgt spid="217092">
                                            <p:txEl>
                                              <p:pRg st="7" end="7"/>
                                            </p:txEl>
                                          </p:spTgt>
                                        </p:tgtEl>
                                      </p:cBhvr>
                                    </p:animEffect>
                                  </p:childTnLst>
                                </p:cTn>
                              </p:par>
                              <p:par>
                                <p:cTn id="123" presetID="55" presetClass="entr" presetSubtype="0" fill="hold" grpId="0" nodeType="withEffect">
                                  <p:stCondLst>
                                    <p:cond delay="0"/>
                                  </p:stCondLst>
                                  <p:childTnLst>
                                    <p:set>
                                      <p:cBhvr>
                                        <p:cTn id="124" dur="1" fill="hold">
                                          <p:stCondLst>
                                            <p:cond delay="0"/>
                                          </p:stCondLst>
                                        </p:cTn>
                                        <p:tgtEl>
                                          <p:spTgt spid="217092">
                                            <p:txEl>
                                              <p:pRg st="8" end="8"/>
                                            </p:txEl>
                                          </p:spTgt>
                                        </p:tgtEl>
                                        <p:attrNameLst>
                                          <p:attrName>style.visibility</p:attrName>
                                        </p:attrNameLst>
                                      </p:cBhvr>
                                      <p:to>
                                        <p:strVal val="visible"/>
                                      </p:to>
                                    </p:set>
                                    <p:anim calcmode="lin" valueType="num">
                                      <p:cBhvr>
                                        <p:cTn id="125" dur="1000" fill="hold"/>
                                        <p:tgtEl>
                                          <p:spTgt spid="217092">
                                            <p:txEl>
                                              <p:pRg st="8" end="8"/>
                                            </p:txEl>
                                          </p:spTgt>
                                        </p:tgtEl>
                                        <p:attrNameLst>
                                          <p:attrName>ppt_w</p:attrName>
                                        </p:attrNameLst>
                                      </p:cBhvr>
                                      <p:tavLst>
                                        <p:tav tm="0">
                                          <p:val>
                                            <p:strVal val="#ppt_w*0.70"/>
                                          </p:val>
                                        </p:tav>
                                        <p:tav tm="100000">
                                          <p:val>
                                            <p:strVal val="#ppt_w"/>
                                          </p:val>
                                        </p:tav>
                                      </p:tavLst>
                                    </p:anim>
                                    <p:anim calcmode="lin" valueType="num">
                                      <p:cBhvr>
                                        <p:cTn id="126" dur="1000" fill="hold"/>
                                        <p:tgtEl>
                                          <p:spTgt spid="217092">
                                            <p:txEl>
                                              <p:pRg st="8" end="8"/>
                                            </p:txEl>
                                          </p:spTgt>
                                        </p:tgtEl>
                                        <p:attrNameLst>
                                          <p:attrName>ppt_h</p:attrName>
                                        </p:attrNameLst>
                                      </p:cBhvr>
                                      <p:tavLst>
                                        <p:tav tm="0">
                                          <p:val>
                                            <p:strVal val="#ppt_h"/>
                                          </p:val>
                                        </p:tav>
                                        <p:tav tm="100000">
                                          <p:val>
                                            <p:strVal val="#ppt_h"/>
                                          </p:val>
                                        </p:tav>
                                      </p:tavLst>
                                    </p:anim>
                                    <p:animEffect transition="in" filter="fade">
                                      <p:cBhvr>
                                        <p:cTn id="127" dur="1000"/>
                                        <p:tgtEl>
                                          <p:spTgt spid="217092">
                                            <p:txEl>
                                              <p:pRg st="8" end="8"/>
                                            </p:txEl>
                                          </p:spTgt>
                                        </p:tgtEl>
                                      </p:cBhvr>
                                    </p:animEffect>
                                  </p:childTnLst>
                                </p:cTn>
                              </p:par>
                            </p:childTnLst>
                          </p:cTn>
                        </p:par>
                      </p:childTnLst>
                    </p:cTn>
                  </p:par>
                  <p:par>
                    <p:cTn id="128" fill="hold">
                      <p:stCondLst>
                        <p:cond delay="indefinite"/>
                      </p:stCondLst>
                      <p:childTnLst>
                        <p:par>
                          <p:cTn id="129" fill="hold">
                            <p:stCondLst>
                              <p:cond delay="0"/>
                            </p:stCondLst>
                            <p:childTnLst>
                              <p:par>
                                <p:cTn id="130" presetID="55" presetClass="entr" presetSubtype="0" fill="hold" grpId="0" nodeType="clickEffect">
                                  <p:stCondLst>
                                    <p:cond delay="0"/>
                                  </p:stCondLst>
                                  <p:childTnLst>
                                    <p:set>
                                      <p:cBhvr>
                                        <p:cTn id="131" dur="1" fill="hold">
                                          <p:stCondLst>
                                            <p:cond delay="0"/>
                                          </p:stCondLst>
                                        </p:cTn>
                                        <p:tgtEl>
                                          <p:spTgt spid="217117"/>
                                        </p:tgtEl>
                                        <p:attrNameLst>
                                          <p:attrName>style.visibility</p:attrName>
                                        </p:attrNameLst>
                                      </p:cBhvr>
                                      <p:to>
                                        <p:strVal val="visible"/>
                                      </p:to>
                                    </p:set>
                                    <p:anim calcmode="lin" valueType="num">
                                      <p:cBhvr>
                                        <p:cTn id="132" dur="1000" fill="hold"/>
                                        <p:tgtEl>
                                          <p:spTgt spid="217117"/>
                                        </p:tgtEl>
                                        <p:attrNameLst>
                                          <p:attrName>ppt_w</p:attrName>
                                        </p:attrNameLst>
                                      </p:cBhvr>
                                      <p:tavLst>
                                        <p:tav tm="0">
                                          <p:val>
                                            <p:strVal val="#ppt_w*0.70"/>
                                          </p:val>
                                        </p:tav>
                                        <p:tav tm="100000">
                                          <p:val>
                                            <p:strVal val="#ppt_w"/>
                                          </p:val>
                                        </p:tav>
                                      </p:tavLst>
                                    </p:anim>
                                    <p:anim calcmode="lin" valueType="num">
                                      <p:cBhvr>
                                        <p:cTn id="133" dur="1000" fill="hold"/>
                                        <p:tgtEl>
                                          <p:spTgt spid="217117"/>
                                        </p:tgtEl>
                                        <p:attrNameLst>
                                          <p:attrName>ppt_h</p:attrName>
                                        </p:attrNameLst>
                                      </p:cBhvr>
                                      <p:tavLst>
                                        <p:tav tm="0">
                                          <p:val>
                                            <p:strVal val="#ppt_h"/>
                                          </p:val>
                                        </p:tav>
                                        <p:tav tm="100000">
                                          <p:val>
                                            <p:strVal val="#ppt_h"/>
                                          </p:val>
                                        </p:tav>
                                      </p:tavLst>
                                    </p:anim>
                                    <p:animEffect transition="in" filter="fade">
                                      <p:cBhvr>
                                        <p:cTn id="134" dur="1000"/>
                                        <p:tgtEl>
                                          <p:spTgt spid="217117"/>
                                        </p:tgtEl>
                                      </p:cBhvr>
                                    </p:animEffect>
                                  </p:childTnLst>
                                </p:cTn>
                              </p:par>
                              <p:par>
                                <p:cTn id="135" presetID="55" presetClass="entr" presetSubtype="0" fill="hold" grpId="0" nodeType="withEffect">
                                  <p:stCondLst>
                                    <p:cond delay="0"/>
                                  </p:stCondLst>
                                  <p:childTnLst>
                                    <p:set>
                                      <p:cBhvr>
                                        <p:cTn id="136" dur="1" fill="hold">
                                          <p:stCondLst>
                                            <p:cond delay="0"/>
                                          </p:stCondLst>
                                        </p:cTn>
                                        <p:tgtEl>
                                          <p:spTgt spid="217118"/>
                                        </p:tgtEl>
                                        <p:attrNameLst>
                                          <p:attrName>style.visibility</p:attrName>
                                        </p:attrNameLst>
                                      </p:cBhvr>
                                      <p:to>
                                        <p:strVal val="visible"/>
                                      </p:to>
                                    </p:set>
                                    <p:anim calcmode="lin" valueType="num">
                                      <p:cBhvr>
                                        <p:cTn id="137" dur="1000" fill="hold"/>
                                        <p:tgtEl>
                                          <p:spTgt spid="217118"/>
                                        </p:tgtEl>
                                        <p:attrNameLst>
                                          <p:attrName>ppt_w</p:attrName>
                                        </p:attrNameLst>
                                      </p:cBhvr>
                                      <p:tavLst>
                                        <p:tav tm="0">
                                          <p:val>
                                            <p:strVal val="#ppt_w*0.70"/>
                                          </p:val>
                                        </p:tav>
                                        <p:tav tm="100000">
                                          <p:val>
                                            <p:strVal val="#ppt_w"/>
                                          </p:val>
                                        </p:tav>
                                      </p:tavLst>
                                    </p:anim>
                                    <p:anim calcmode="lin" valueType="num">
                                      <p:cBhvr>
                                        <p:cTn id="138" dur="1000" fill="hold"/>
                                        <p:tgtEl>
                                          <p:spTgt spid="217118"/>
                                        </p:tgtEl>
                                        <p:attrNameLst>
                                          <p:attrName>ppt_h</p:attrName>
                                        </p:attrNameLst>
                                      </p:cBhvr>
                                      <p:tavLst>
                                        <p:tav tm="0">
                                          <p:val>
                                            <p:strVal val="#ppt_h"/>
                                          </p:val>
                                        </p:tav>
                                        <p:tav tm="100000">
                                          <p:val>
                                            <p:strVal val="#ppt_h"/>
                                          </p:val>
                                        </p:tav>
                                      </p:tavLst>
                                    </p:anim>
                                    <p:animEffect transition="in" filter="fade">
                                      <p:cBhvr>
                                        <p:cTn id="139" dur="1000"/>
                                        <p:tgtEl>
                                          <p:spTgt spid="217118"/>
                                        </p:tgtEl>
                                      </p:cBhvr>
                                    </p:animEffect>
                                  </p:childTnLst>
                                </p:cTn>
                              </p:par>
                              <p:par>
                                <p:cTn id="140" presetID="55" presetClass="entr" presetSubtype="0" fill="hold" grpId="0" nodeType="withEffect">
                                  <p:stCondLst>
                                    <p:cond delay="0"/>
                                  </p:stCondLst>
                                  <p:childTnLst>
                                    <p:set>
                                      <p:cBhvr>
                                        <p:cTn id="141" dur="1" fill="hold">
                                          <p:stCondLst>
                                            <p:cond delay="0"/>
                                          </p:stCondLst>
                                        </p:cTn>
                                        <p:tgtEl>
                                          <p:spTgt spid="217105"/>
                                        </p:tgtEl>
                                        <p:attrNameLst>
                                          <p:attrName>style.visibility</p:attrName>
                                        </p:attrNameLst>
                                      </p:cBhvr>
                                      <p:to>
                                        <p:strVal val="visible"/>
                                      </p:to>
                                    </p:set>
                                    <p:anim calcmode="lin" valueType="num">
                                      <p:cBhvr>
                                        <p:cTn id="142" dur="1000" fill="hold"/>
                                        <p:tgtEl>
                                          <p:spTgt spid="217105"/>
                                        </p:tgtEl>
                                        <p:attrNameLst>
                                          <p:attrName>ppt_w</p:attrName>
                                        </p:attrNameLst>
                                      </p:cBhvr>
                                      <p:tavLst>
                                        <p:tav tm="0">
                                          <p:val>
                                            <p:strVal val="#ppt_w*0.70"/>
                                          </p:val>
                                        </p:tav>
                                        <p:tav tm="100000">
                                          <p:val>
                                            <p:strVal val="#ppt_w"/>
                                          </p:val>
                                        </p:tav>
                                      </p:tavLst>
                                    </p:anim>
                                    <p:anim calcmode="lin" valueType="num">
                                      <p:cBhvr>
                                        <p:cTn id="143" dur="1000" fill="hold"/>
                                        <p:tgtEl>
                                          <p:spTgt spid="217105"/>
                                        </p:tgtEl>
                                        <p:attrNameLst>
                                          <p:attrName>ppt_h</p:attrName>
                                        </p:attrNameLst>
                                      </p:cBhvr>
                                      <p:tavLst>
                                        <p:tav tm="0">
                                          <p:val>
                                            <p:strVal val="#ppt_h"/>
                                          </p:val>
                                        </p:tav>
                                        <p:tav tm="100000">
                                          <p:val>
                                            <p:strVal val="#ppt_h"/>
                                          </p:val>
                                        </p:tav>
                                      </p:tavLst>
                                    </p:anim>
                                    <p:animEffect transition="in" filter="fade">
                                      <p:cBhvr>
                                        <p:cTn id="144" dur="1000"/>
                                        <p:tgtEl>
                                          <p:spTgt spid="217105"/>
                                        </p:tgtEl>
                                      </p:cBhvr>
                                    </p:animEffect>
                                  </p:childTnLst>
                                </p:cTn>
                              </p:par>
                              <p:par>
                                <p:cTn id="145" presetID="55" presetClass="entr" presetSubtype="0" fill="hold" grpId="0" nodeType="withEffect">
                                  <p:stCondLst>
                                    <p:cond delay="0"/>
                                  </p:stCondLst>
                                  <p:childTnLst>
                                    <p:set>
                                      <p:cBhvr>
                                        <p:cTn id="146" dur="1" fill="hold">
                                          <p:stCondLst>
                                            <p:cond delay="0"/>
                                          </p:stCondLst>
                                        </p:cTn>
                                        <p:tgtEl>
                                          <p:spTgt spid="217116"/>
                                        </p:tgtEl>
                                        <p:attrNameLst>
                                          <p:attrName>style.visibility</p:attrName>
                                        </p:attrNameLst>
                                      </p:cBhvr>
                                      <p:to>
                                        <p:strVal val="visible"/>
                                      </p:to>
                                    </p:set>
                                    <p:anim calcmode="lin" valueType="num">
                                      <p:cBhvr>
                                        <p:cTn id="147" dur="1000" fill="hold"/>
                                        <p:tgtEl>
                                          <p:spTgt spid="217116"/>
                                        </p:tgtEl>
                                        <p:attrNameLst>
                                          <p:attrName>ppt_w</p:attrName>
                                        </p:attrNameLst>
                                      </p:cBhvr>
                                      <p:tavLst>
                                        <p:tav tm="0">
                                          <p:val>
                                            <p:strVal val="#ppt_w*0.70"/>
                                          </p:val>
                                        </p:tav>
                                        <p:tav tm="100000">
                                          <p:val>
                                            <p:strVal val="#ppt_w"/>
                                          </p:val>
                                        </p:tav>
                                      </p:tavLst>
                                    </p:anim>
                                    <p:anim calcmode="lin" valueType="num">
                                      <p:cBhvr>
                                        <p:cTn id="148" dur="1000" fill="hold"/>
                                        <p:tgtEl>
                                          <p:spTgt spid="217116"/>
                                        </p:tgtEl>
                                        <p:attrNameLst>
                                          <p:attrName>ppt_h</p:attrName>
                                        </p:attrNameLst>
                                      </p:cBhvr>
                                      <p:tavLst>
                                        <p:tav tm="0">
                                          <p:val>
                                            <p:strVal val="#ppt_h"/>
                                          </p:val>
                                        </p:tav>
                                        <p:tav tm="100000">
                                          <p:val>
                                            <p:strVal val="#ppt_h"/>
                                          </p:val>
                                        </p:tav>
                                      </p:tavLst>
                                    </p:anim>
                                    <p:animEffect transition="in" filter="fade">
                                      <p:cBhvr>
                                        <p:cTn id="149" dur="1000"/>
                                        <p:tgtEl>
                                          <p:spTgt spid="217116"/>
                                        </p:tgtEl>
                                      </p:cBhvr>
                                    </p:animEffect>
                                  </p:childTnLst>
                                </p:cTn>
                              </p:par>
                              <p:par>
                                <p:cTn id="150" presetID="55" presetClass="entr" presetSubtype="0" fill="hold" grpId="0" nodeType="withEffect">
                                  <p:stCondLst>
                                    <p:cond delay="0"/>
                                  </p:stCondLst>
                                  <p:childTnLst>
                                    <p:set>
                                      <p:cBhvr>
                                        <p:cTn id="151" dur="1" fill="hold">
                                          <p:stCondLst>
                                            <p:cond delay="0"/>
                                          </p:stCondLst>
                                        </p:cTn>
                                        <p:tgtEl>
                                          <p:spTgt spid="217093"/>
                                        </p:tgtEl>
                                        <p:attrNameLst>
                                          <p:attrName>style.visibility</p:attrName>
                                        </p:attrNameLst>
                                      </p:cBhvr>
                                      <p:to>
                                        <p:strVal val="visible"/>
                                      </p:to>
                                    </p:set>
                                    <p:anim calcmode="lin" valueType="num">
                                      <p:cBhvr>
                                        <p:cTn id="152" dur="1000" fill="hold"/>
                                        <p:tgtEl>
                                          <p:spTgt spid="217093"/>
                                        </p:tgtEl>
                                        <p:attrNameLst>
                                          <p:attrName>ppt_w</p:attrName>
                                        </p:attrNameLst>
                                      </p:cBhvr>
                                      <p:tavLst>
                                        <p:tav tm="0">
                                          <p:val>
                                            <p:strVal val="#ppt_w*0.70"/>
                                          </p:val>
                                        </p:tav>
                                        <p:tav tm="100000">
                                          <p:val>
                                            <p:strVal val="#ppt_w"/>
                                          </p:val>
                                        </p:tav>
                                      </p:tavLst>
                                    </p:anim>
                                    <p:anim calcmode="lin" valueType="num">
                                      <p:cBhvr>
                                        <p:cTn id="153" dur="1000" fill="hold"/>
                                        <p:tgtEl>
                                          <p:spTgt spid="217093"/>
                                        </p:tgtEl>
                                        <p:attrNameLst>
                                          <p:attrName>ppt_h</p:attrName>
                                        </p:attrNameLst>
                                      </p:cBhvr>
                                      <p:tavLst>
                                        <p:tav tm="0">
                                          <p:val>
                                            <p:strVal val="#ppt_h"/>
                                          </p:val>
                                        </p:tav>
                                        <p:tav tm="100000">
                                          <p:val>
                                            <p:strVal val="#ppt_h"/>
                                          </p:val>
                                        </p:tav>
                                      </p:tavLst>
                                    </p:anim>
                                    <p:animEffect transition="in" filter="fade">
                                      <p:cBhvr>
                                        <p:cTn id="154" dur="1000"/>
                                        <p:tgtEl>
                                          <p:spTgt spid="217093"/>
                                        </p:tgtEl>
                                      </p:cBhvr>
                                    </p:animEffect>
                                  </p:childTnLst>
                                </p:cTn>
                              </p:par>
                              <p:par>
                                <p:cTn id="155" presetID="55" presetClass="entr" presetSubtype="0" fill="hold" grpId="0" nodeType="withEffect">
                                  <p:stCondLst>
                                    <p:cond delay="0"/>
                                  </p:stCondLst>
                                  <p:childTnLst>
                                    <p:set>
                                      <p:cBhvr>
                                        <p:cTn id="156" dur="1" fill="hold">
                                          <p:stCondLst>
                                            <p:cond delay="0"/>
                                          </p:stCondLst>
                                        </p:cTn>
                                        <p:tgtEl>
                                          <p:spTgt spid="217094"/>
                                        </p:tgtEl>
                                        <p:attrNameLst>
                                          <p:attrName>style.visibility</p:attrName>
                                        </p:attrNameLst>
                                      </p:cBhvr>
                                      <p:to>
                                        <p:strVal val="visible"/>
                                      </p:to>
                                    </p:set>
                                    <p:anim calcmode="lin" valueType="num">
                                      <p:cBhvr>
                                        <p:cTn id="157" dur="1000" fill="hold"/>
                                        <p:tgtEl>
                                          <p:spTgt spid="217094"/>
                                        </p:tgtEl>
                                        <p:attrNameLst>
                                          <p:attrName>ppt_w</p:attrName>
                                        </p:attrNameLst>
                                      </p:cBhvr>
                                      <p:tavLst>
                                        <p:tav tm="0">
                                          <p:val>
                                            <p:strVal val="#ppt_w*0.70"/>
                                          </p:val>
                                        </p:tav>
                                        <p:tav tm="100000">
                                          <p:val>
                                            <p:strVal val="#ppt_w"/>
                                          </p:val>
                                        </p:tav>
                                      </p:tavLst>
                                    </p:anim>
                                    <p:anim calcmode="lin" valueType="num">
                                      <p:cBhvr>
                                        <p:cTn id="158" dur="1000" fill="hold"/>
                                        <p:tgtEl>
                                          <p:spTgt spid="217094"/>
                                        </p:tgtEl>
                                        <p:attrNameLst>
                                          <p:attrName>ppt_h</p:attrName>
                                        </p:attrNameLst>
                                      </p:cBhvr>
                                      <p:tavLst>
                                        <p:tav tm="0">
                                          <p:val>
                                            <p:strVal val="#ppt_h"/>
                                          </p:val>
                                        </p:tav>
                                        <p:tav tm="100000">
                                          <p:val>
                                            <p:strVal val="#ppt_h"/>
                                          </p:val>
                                        </p:tav>
                                      </p:tavLst>
                                    </p:anim>
                                    <p:animEffect transition="in" filter="fade">
                                      <p:cBhvr>
                                        <p:cTn id="159" dur="1000"/>
                                        <p:tgtEl>
                                          <p:spTgt spid="217094"/>
                                        </p:tgtEl>
                                      </p:cBhvr>
                                    </p:animEffect>
                                  </p:childTnLst>
                                </p:cTn>
                              </p:par>
                              <p:par>
                                <p:cTn id="160" presetID="55" presetClass="entr" presetSubtype="0" fill="hold" grpId="0" nodeType="withEffect">
                                  <p:stCondLst>
                                    <p:cond delay="0"/>
                                  </p:stCondLst>
                                  <p:childTnLst>
                                    <p:set>
                                      <p:cBhvr>
                                        <p:cTn id="161" dur="1" fill="hold">
                                          <p:stCondLst>
                                            <p:cond delay="0"/>
                                          </p:stCondLst>
                                        </p:cTn>
                                        <p:tgtEl>
                                          <p:spTgt spid="217115"/>
                                        </p:tgtEl>
                                        <p:attrNameLst>
                                          <p:attrName>style.visibility</p:attrName>
                                        </p:attrNameLst>
                                      </p:cBhvr>
                                      <p:to>
                                        <p:strVal val="visible"/>
                                      </p:to>
                                    </p:set>
                                    <p:anim calcmode="lin" valueType="num">
                                      <p:cBhvr>
                                        <p:cTn id="162" dur="1000" fill="hold"/>
                                        <p:tgtEl>
                                          <p:spTgt spid="217115"/>
                                        </p:tgtEl>
                                        <p:attrNameLst>
                                          <p:attrName>ppt_w</p:attrName>
                                        </p:attrNameLst>
                                      </p:cBhvr>
                                      <p:tavLst>
                                        <p:tav tm="0">
                                          <p:val>
                                            <p:strVal val="#ppt_w*0.70"/>
                                          </p:val>
                                        </p:tav>
                                        <p:tav tm="100000">
                                          <p:val>
                                            <p:strVal val="#ppt_w"/>
                                          </p:val>
                                        </p:tav>
                                      </p:tavLst>
                                    </p:anim>
                                    <p:anim calcmode="lin" valueType="num">
                                      <p:cBhvr>
                                        <p:cTn id="163" dur="1000" fill="hold"/>
                                        <p:tgtEl>
                                          <p:spTgt spid="217115"/>
                                        </p:tgtEl>
                                        <p:attrNameLst>
                                          <p:attrName>ppt_h</p:attrName>
                                        </p:attrNameLst>
                                      </p:cBhvr>
                                      <p:tavLst>
                                        <p:tav tm="0">
                                          <p:val>
                                            <p:strVal val="#ppt_h"/>
                                          </p:val>
                                        </p:tav>
                                        <p:tav tm="100000">
                                          <p:val>
                                            <p:strVal val="#ppt_h"/>
                                          </p:val>
                                        </p:tav>
                                      </p:tavLst>
                                    </p:anim>
                                    <p:animEffect transition="in" filter="fade">
                                      <p:cBhvr>
                                        <p:cTn id="164" dur="1000"/>
                                        <p:tgtEl>
                                          <p:spTgt spid="217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092" grpId="0" build="allAtOnce"/>
      <p:bldP spid="217093" grpId="0" animBg="1"/>
      <p:bldP spid="217094" grpId="0" animBg="1"/>
      <p:bldP spid="217096" grpId="0" animBg="1"/>
      <p:bldP spid="217097" grpId="0" animBg="1"/>
      <p:bldP spid="217098" grpId="0" animBg="1"/>
      <p:bldP spid="217099" grpId="0" animBg="1"/>
      <p:bldP spid="217100" grpId="0" animBg="1"/>
      <p:bldP spid="217101" grpId="0" animBg="1"/>
      <p:bldP spid="217102" grpId="0" animBg="1"/>
      <p:bldP spid="217103" grpId="0" animBg="1"/>
      <p:bldP spid="217105" grpId="0"/>
      <p:bldP spid="217106" grpId="0"/>
      <p:bldP spid="217107" grpId="0"/>
      <p:bldP spid="217109" grpId="0" animBg="1"/>
      <p:bldP spid="217110" grpId="0" animBg="1"/>
      <p:bldP spid="217111" grpId="0"/>
      <p:bldP spid="217112" grpId="0" animBg="1"/>
      <p:bldP spid="217113" grpId="0"/>
      <p:bldP spid="217114" grpId="0"/>
      <p:bldP spid="217115" grpId="0"/>
      <p:bldP spid="217116" grpId="0" animBg="1"/>
      <p:bldP spid="217117" grpId="0" animBg="1"/>
      <p:bldP spid="21711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idx="4294967295"/>
          </p:nvPr>
        </p:nvSpPr>
        <p:spPr>
          <a:xfrm>
            <a:off x="228600" y="228600"/>
            <a:ext cx="8915400" cy="685800"/>
          </a:xfrm>
        </p:spPr>
        <p:txBody>
          <a:bodyPr>
            <a:normAutofit fontScale="90000"/>
          </a:bodyPr>
          <a:lstStyle/>
          <a:p>
            <a:pPr eaLnBrk="1" hangingPunct="1"/>
            <a:r>
              <a:rPr lang="en-US" sz="3000" smtClean="0"/>
              <a:t>Structure</a:t>
            </a:r>
            <a:br>
              <a:rPr lang="en-US" sz="3000" smtClean="0"/>
            </a:br>
            <a:r>
              <a:rPr lang="en-US" sz="3000" smtClean="0"/>
              <a:t>3 types of subtraction</a:t>
            </a:r>
            <a:endParaRPr lang="en-US" sz="2000" smtClean="0"/>
          </a:p>
        </p:txBody>
      </p:sp>
      <p:sp>
        <p:nvSpPr>
          <p:cNvPr id="71683" name="Rectangle 3"/>
          <p:cNvSpPr>
            <a:spLocks noGrp="1" noChangeArrowheads="1"/>
          </p:cNvSpPr>
          <p:nvPr>
            <p:ph type="body" sz="half" idx="4294967295"/>
          </p:nvPr>
        </p:nvSpPr>
        <p:spPr>
          <a:xfrm>
            <a:off x="381000" y="685800"/>
            <a:ext cx="8763000" cy="6172200"/>
          </a:xfrm>
        </p:spPr>
        <p:txBody>
          <a:bodyPr/>
          <a:lstStyle/>
          <a:p>
            <a:pPr eaLnBrk="1" hangingPunct="1">
              <a:buFontTx/>
              <a:buNone/>
            </a:pPr>
            <a:r>
              <a:rPr lang="en-US" sz="2800" smtClean="0"/>
              <a:t> </a:t>
            </a:r>
          </a:p>
        </p:txBody>
      </p:sp>
      <p:sp>
        <p:nvSpPr>
          <p:cNvPr id="71684" name="Rectangle 4"/>
          <p:cNvSpPr>
            <a:spLocks noChangeArrowheads="1"/>
          </p:cNvSpPr>
          <p:nvPr/>
        </p:nvSpPr>
        <p:spPr bwMode="auto">
          <a:xfrm>
            <a:off x="0" y="1066800"/>
            <a:ext cx="8686800" cy="6477000"/>
          </a:xfrm>
          <a:prstGeom prst="rect">
            <a:avLst/>
          </a:prstGeom>
          <a:noFill/>
          <a:ln w="38100" cmpd="dbl">
            <a:noFill/>
            <a:miter lim="800000"/>
            <a:headEnd/>
            <a:tailEnd/>
          </a:ln>
        </p:spPr>
        <p:txBody>
          <a:bodyPr/>
          <a:lstStyle/>
          <a:p>
            <a:pPr marL="342900" indent="-342900" algn="l" eaLnBrk="1" hangingPunct="1">
              <a:spcBef>
                <a:spcPct val="20000"/>
              </a:spcBef>
            </a:pPr>
            <a:r>
              <a:rPr lang="en-US" sz="2800">
                <a:latin typeface="Times New Roman" pitchFamily="18" charset="0"/>
              </a:rPr>
              <a:t>        Ask yourself if a problem is a subtraction problem—</a:t>
            </a:r>
          </a:p>
          <a:p>
            <a:pPr marL="342900" indent="-342900" algn="l" eaLnBrk="1" hangingPunct="1">
              <a:spcBef>
                <a:spcPct val="20000"/>
              </a:spcBef>
            </a:pPr>
            <a:r>
              <a:rPr lang="en-US" sz="2800">
                <a:latin typeface="Times New Roman" pitchFamily="18" charset="0"/>
              </a:rPr>
              <a:t>		    </a:t>
            </a:r>
            <a:r>
              <a:rPr lang="en-US" sz="2800" u="sng">
                <a:latin typeface="Times New Roman" pitchFamily="18" charset="0"/>
              </a:rPr>
              <a:t>Does it fit one of these three types?:</a:t>
            </a:r>
          </a:p>
          <a:p>
            <a:pPr marL="342900" indent="-342900" algn="l" eaLnBrk="1" hangingPunct="1">
              <a:spcBef>
                <a:spcPct val="20000"/>
              </a:spcBef>
            </a:pPr>
            <a:endParaRPr lang="en-US" sz="2800" u="sng">
              <a:latin typeface="Times New Roman" pitchFamily="18" charset="0"/>
            </a:endParaRPr>
          </a:p>
          <a:p>
            <a:pPr marL="742950" lvl="1" indent="-285750" algn="l" eaLnBrk="1" hangingPunct="1">
              <a:spcBef>
                <a:spcPct val="20000"/>
              </a:spcBef>
              <a:buFontTx/>
              <a:buChar char="–"/>
            </a:pPr>
            <a:r>
              <a:rPr lang="en-US" sz="2400" b="1">
                <a:latin typeface="Times New Roman" pitchFamily="18" charset="0"/>
              </a:rPr>
              <a:t>The Classic</a:t>
            </a:r>
            <a:r>
              <a:rPr lang="en-US" sz="2400">
                <a:latin typeface="Times New Roman" pitchFamily="18" charset="0"/>
              </a:rPr>
              <a:t> “Take away” </a:t>
            </a:r>
          </a:p>
          <a:p>
            <a:pPr marL="1600200" lvl="3" indent="-228600" algn="l" eaLnBrk="1" hangingPunct="1">
              <a:spcBef>
                <a:spcPct val="20000"/>
              </a:spcBef>
            </a:pPr>
            <a:r>
              <a:rPr lang="en-US" sz="2400">
                <a:latin typeface="Times New Roman" pitchFamily="18" charset="0"/>
              </a:rPr>
              <a:t>(how many left?)</a:t>
            </a:r>
          </a:p>
          <a:p>
            <a:pPr marL="742950" lvl="1" indent="-285750" algn="l" eaLnBrk="1" hangingPunct="1">
              <a:spcBef>
                <a:spcPct val="20000"/>
              </a:spcBef>
            </a:pPr>
            <a:endParaRPr lang="en-US" sz="2400">
              <a:latin typeface="Times New Roman" pitchFamily="18" charset="0"/>
            </a:endParaRPr>
          </a:p>
          <a:p>
            <a:pPr marL="742950" lvl="1" indent="-285750" algn="l" eaLnBrk="1" hangingPunct="1">
              <a:spcBef>
                <a:spcPct val="20000"/>
              </a:spcBef>
              <a:buFontTx/>
              <a:buChar char="–"/>
            </a:pPr>
            <a:r>
              <a:rPr lang="en-US" sz="2400" b="1">
                <a:latin typeface="Times New Roman" pitchFamily="18" charset="0"/>
              </a:rPr>
              <a:t>Comparison</a:t>
            </a:r>
            <a:r>
              <a:rPr lang="en-US" sz="2400">
                <a:latin typeface="Times New Roman" pitchFamily="18" charset="0"/>
              </a:rPr>
              <a:t> </a:t>
            </a:r>
          </a:p>
          <a:p>
            <a:pPr marL="1600200" lvl="3" indent="-228600" algn="l" eaLnBrk="1" hangingPunct="1">
              <a:spcBef>
                <a:spcPct val="20000"/>
              </a:spcBef>
            </a:pPr>
            <a:r>
              <a:rPr lang="en-US" sz="2400">
                <a:latin typeface="Times New Roman" pitchFamily="18" charset="0"/>
              </a:rPr>
              <a:t>(difference between? who has more?)      </a:t>
            </a:r>
          </a:p>
          <a:p>
            <a:pPr marL="742950" lvl="1" indent="-285750" algn="l" eaLnBrk="1" hangingPunct="1">
              <a:spcBef>
                <a:spcPct val="20000"/>
              </a:spcBef>
              <a:buFontTx/>
              <a:buChar char="–"/>
            </a:pPr>
            <a:endParaRPr lang="en-US" sz="2400">
              <a:latin typeface="Times New Roman" pitchFamily="18" charset="0"/>
            </a:endParaRPr>
          </a:p>
          <a:p>
            <a:pPr marL="742950" lvl="1" indent="-285750" algn="l" eaLnBrk="1" hangingPunct="1">
              <a:spcBef>
                <a:spcPct val="20000"/>
              </a:spcBef>
              <a:buFontTx/>
              <a:buChar char="–"/>
            </a:pPr>
            <a:r>
              <a:rPr lang="en-US" sz="2400" b="1">
                <a:latin typeface="Times New Roman" pitchFamily="18" charset="0"/>
              </a:rPr>
              <a:t>Deficit/Missing amount</a:t>
            </a:r>
          </a:p>
          <a:p>
            <a:pPr marL="1600200" lvl="3" indent="-228600" algn="l" eaLnBrk="1" hangingPunct="1">
              <a:spcBef>
                <a:spcPct val="20000"/>
              </a:spcBef>
            </a:pPr>
            <a:r>
              <a:rPr lang="en-US" sz="2400">
                <a:latin typeface="Times New Roman" pitchFamily="18" charset="0"/>
              </a:rPr>
              <a:t>(what’s missing?)</a:t>
            </a:r>
          </a:p>
          <a:p>
            <a:pPr marL="742950" lvl="1" indent="-285750" algn="l" eaLnBrk="1" hangingPunct="1">
              <a:spcBef>
                <a:spcPct val="20000"/>
              </a:spcBef>
            </a:pPr>
            <a:endParaRPr lang="en-US" sz="2400">
              <a:latin typeface="Times New Roman" pitchFamily="18" charset="0"/>
            </a:endParaRPr>
          </a:p>
        </p:txBody>
      </p:sp>
      <p:sp>
        <p:nvSpPr>
          <p:cNvPr id="71685" name="Rectangle 5" descr="Large checker board"/>
          <p:cNvSpPr>
            <a:spLocks noChangeArrowheads="1"/>
          </p:cNvSpPr>
          <p:nvPr/>
        </p:nvSpPr>
        <p:spPr bwMode="auto">
          <a:xfrm>
            <a:off x="3200400" y="3581400"/>
            <a:ext cx="1295400" cy="152400"/>
          </a:xfrm>
          <a:prstGeom prst="rect">
            <a:avLst/>
          </a:prstGeom>
          <a:pattFill prst="lgCheck">
            <a:fgClr>
              <a:schemeClr val="tx2"/>
            </a:fgClr>
            <a:bgClr>
              <a:srgbClr val="FFFFFF"/>
            </a:bgClr>
          </a:pattFill>
          <a:ln w="9525">
            <a:solidFill>
              <a:schemeClr val="tx1"/>
            </a:solidFill>
            <a:miter lim="800000"/>
            <a:headEnd/>
            <a:tailEnd/>
          </a:ln>
        </p:spPr>
        <p:txBody>
          <a:bodyPr wrap="none" anchor="ctr"/>
          <a:lstStyle/>
          <a:p>
            <a:endParaRPr lang="en-US"/>
          </a:p>
        </p:txBody>
      </p:sp>
      <p:sp>
        <p:nvSpPr>
          <p:cNvPr id="71686" name="Rectangle 6" descr="Large confetti"/>
          <p:cNvSpPr>
            <a:spLocks noChangeArrowheads="1"/>
          </p:cNvSpPr>
          <p:nvPr/>
        </p:nvSpPr>
        <p:spPr bwMode="auto">
          <a:xfrm>
            <a:off x="3200400" y="3886200"/>
            <a:ext cx="990600" cy="152400"/>
          </a:xfrm>
          <a:prstGeom prst="rect">
            <a:avLst/>
          </a:prstGeom>
          <a:pattFill prst="lgConfetti">
            <a:fgClr>
              <a:schemeClr val="tx1"/>
            </a:fgClr>
            <a:bgClr>
              <a:srgbClr val="FFFFFF"/>
            </a:bgClr>
          </a:pattFill>
          <a:ln w="9525">
            <a:solidFill>
              <a:schemeClr val="tx1"/>
            </a:solidFill>
            <a:miter lim="800000"/>
            <a:headEnd/>
            <a:tailEnd/>
          </a:ln>
        </p:spPr>
        <p:txBody>
          <a:bodyPr wrap="none" anchor="ctr"/>
          <a:lstStyle/>
          <a:p>
            <a:pPr eaLnBrk="1" hangingPunct="1"/>
            <a:endParaRPr lang="en-US" sz="2400">
              <a:solidFill>
                <a:srgbClr val="800000"/>
              </a:solidFill>
              <a:latin typeface="Times New Roman" pitchFamily="18" charset="0"/>
            </a:endParaRPr>
          </a:p>
        </p:txBody>
      </p:sp>
      <p:sp>
        <p:nvSpPr>
          <p:cNvPr id="71687" name="Line 7"/>
          <p:cNvSpPr>
            <a:spLocks noChangeShapeType="1"/>
          </p:cNvSpPr>
          <p:nvPr/>
        </p:nvSpPr>
        <p:spPr bwMode="auto">
          <a:xfrm>
            <a:off x="3429000" y="5249863"/>
            <a:ext cx="762000" cy="152400"/>
          </a:xfrm>
          <a:prstGeom prst="line">
            <a:avLst/>
          </a:prstGeom>
          <a:noFill/>
          <a:ln w="9525">
            <a:solidFill>
              <a:schemeClr val="bg1"/>
            </a:solidFill>
            <a:round/>
            <a:headEnd/>
            <a:tailEnd/>
          </a:ln>
        </p:spPr>
        <p:txBody>
          <a:bodyPr/>
          <a:lstStyle/>
          <a:p>
            <a:endParaRPr lang="en-US"/>
          </a:p>
        </p:txBody>
      </p:sp>
      <p:sp>
        <p:nvSpPr>
          <p:cNvPr id="71688" name="Rectangle 8"/>
          <p:cNvSpPr>
            <a:spLocks noChangeArrowheads="1"/>
          </p:cNvSpPr>
          <p:nvPr/>
        </p:nvSpPr>
        <p:spPr bwMode="auto">
          <a:xfrm>
            <a:off x="4038600" y="2819400"/>
            <a:ext cx="1676400" cy="152400"/>
          </a:xfrm>
          <a:prstGeom prst="rect">
            <a:avLst/>
          </a:prstGeom>
          <a:solidFill>
            <a:schemeClr val="tx1"/>
          </a:solidFill>
          <a:ln w="9525">
            <a:solidFill>
              <a:schemeClr val="tx1"/>
            </a:solidFill>
            <a:miter lim="800000"/>
            <a:headEnd/>
            <a:tailEnd/>
          </a:ln>
        </p:spPr>
        <p:txBody>
          <a:bodyPr wrap="none" anchor="ctr"/>
          <a:lstStyle/>
          <a:p>
            <a:endParaRPr lang="en-US"/>
          </a:p>
        </p:txBody>
      </p:sp>
      <p:sp>
        <p:nvSpPr>
          <p:cNvPr id="71689" name="Line 9"/>
          <p:cNvSpPr>
            <a:spLocks noChangeShapeType="1"/>
          </p:cNvSpPr>
          <p:nvPr/>
        </p:nvSpPr>
        <p:spPr bwMode="auto">
          <a:xfrm flipH="1" flipV="1">
            <a:off x="5105400" y="2819400"/>
            <a:ext cx="0" cy="190500"/>
          </a:xfrm>
          <a:prstGeom prst="line">
            <a:avLst/>
          </a:prstGeom>
          <a:noFill/>
          <a:ln w="9525">
            <a:solidFill>
              <a:schemeClr val="bg1"/>
            </a:solidFill>
            <a:round/>
            <a:headEnd/>
            <a:tailEnd/>
          </a:ln>
        </p:spPr>
        <p:txBody>
          <a:bodyPr/>
          <a:lstStyle/>
          <a:p>
            <a:endParaRPr lang="en-US"/>
          </a:p>
        </p:txBody>
      </p:sp>
      <p:sp>
        <p:nvSpPr>
          <p:cNvPr id="71690" name="AutoShape 10"/>
          <p:cNvSpPr>
            <a:spLocks noChangeArrowheads="1"/>
          </p:cNvSpPr>
          <p:nvPr/>
        </p:nvSpPr>
        <p:spPr bwMode="auto">
          <a:xfrm>
            <a:off x="4191000" y="3733800"/>
            <a:ext cx="304800" cy="304800"/>
          </a:xfrm>
          <a:custGeom>
            <a:avLst/>
            <a:gdLst>
              <a:gd name="T0" fmla="*/ 2147483647 w 21600"/>
              <a:gd name="T1" fmla="*/ 0 h 21600"/>
              <a:gd name="T2" fmla="*/ 2147483647 w 21600"/>
              <a:gd name="T3" fmla="*/ 2147483647 h 21600"/>
              <a:gd name="T4" fmla="*/ 2147483647 w 21600"/>
              <a:gd name="T5" fmla="*/ 2147483647 h 21600"/>
              <a:gd name="T6" fmla="*/ 0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17694720 60000 65536"/>
              <a:gd name="T17" fmla="*/ 11796480 60000 65536"/>
              <a:gd name="T18" fmla="*/ 17694720 60000 65536"/>
              <a:gd name="T19" fmla="*/ 11796480 60000 65536"/>
              <a:gd name="T20" fmla="*/ 5898240 60000 65536"/>
              <a:gd name="T21" fmla="*/ 5898240 60000 65536"/>
              <a:gd name="T22" fmla="*/ 0 60000 65536"/>
              <a:gd name="T23" fmla="*/ 0 60000 65536"/>
              <a:gd name="T24" fmla="*/ 3085 w 21600"/>
              <a:gd name="T25" fmla="*/ 12343 h 21600"/>
              <a:gd name="T26" fmla="*/ 18514 w 21600"/>
              <a:gd name="T27" fmla="*/ 18514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15429" y="0"/>
                </a:moveTo>
                <a:lnTo>
                  <a:pt x="9257" y="6171"/>
                </a:lnTo>
                <a:lnTo>
                  <a:pt x="12343" y="6171"/>
                </a:lnTo>
                <a:lnTo>
                  <a:pt x="12343" y="12343"/>
                </a:lnTo>
                <a:lnTo>
                  <a:pt x="6171" y="12343"/>
                </a:lnTo>
                <a:lnTo>
                  <a:pt x="6171" y="9257"/>
                </a:lnTo>
                <a:lnTo>
                  <a:pt x="0" y="15429"/>
                </a:lnTo>
                <a:lnTo>
                  <a:pt x="6171" y="21600"/>
                </a:lnTo>
                <a:lnTo>
                  <a:pt x="6171" y="18514"/>
                </a:lnTo>
                <a:lnTo>
                  <a:pt x="18514" y="18514"/>
                </a:lnTo>
                <a:lnTo>
                  <a:pt x="18514" y="6171"/>
                </a:lnTo>
                <a:lnTo>
                  <a:pt x="21600" y="6171"/>
                </a:lnTo>
                <a:close/>
              </a:path>
            </a:pathLst>
          </a:custGeom>
          <a:solidFill>
            <a:schemeClr val="tx1"/>
          </a:solidFill>
          <a:ln w="9525">
            <a:solidFill>
              <a:schemeClr val="tx1"/>
            </a:solidFill>
            <a:miter lim="800000"/>
            <a:headEnd/>
            <a:tailEnd/>
          </a:ln>
        </p:spPr>
        <p:txBody>
          <a:bodyPr wrap="none" anchor="ctr"/>
          <a:lstStyle/>
          <a:p>
            <a:endParaRPr lang="en-US"/>
          </a:p>
        </p:txBody>
      </p:sp>
      <p:sp>
        <p:nvSpPr>
          <p:cNvPr id="71691" name="Line 11"/>
          <p:cNvSpPr>
            <a:spLocks noChangeShapeType="1"/>
          </p:cNvSpPr>
          <p:nvPr/>
        </p:nvSpPr>
        <p:spPr bwMode="auto">
          <a:xfrm>
            <a:off x="3962400" y="2743200"/>
            <a:ext cx="1143000" cy="304800"/>
          </a:xfrm>
          <a:prstGeom prst="line">
            <a:avLst/>
          </a:prstGeom>
          <a:noFill/>
          <a:ln w="38100">
            <a:solidFill>
              <a:schemeClr val="bg1"/>
            </a:solidFill>
            <a:round/>
            <a:headEnd/>
            <a:tailEnd/>
          </a:ln>
        </p:spPr>
        <p:txBody>
          <a:bodyPr/>
          <a:lstStyle/>
          <a:p>
            <a:endParaRPr lang="en-US"/>
          </a:p>
        </p:txBody>
      </p:sp>
      <p:sp>
        <p:nvSpPr>
          <p:cNvPr id="71692" name="Line 12"/>
          <p:cNvSpPr>
            <a:spLocks noChangeShapeType="1"/>
          </p:cNvSpPr>
          <p:nvPr/>
        </p:nvSpPr>
        <p:spPr bwMode="auto">
          <a:xfrm flipH="1">
            <a:off x="4038600" y="2667000"/>
            <a:ext cx="990600" cy="381000"/>
          </a:xfrm>
          <a:prstGeom prst="line">
            <a:avLst/>
          </a:prstGeom>
          <a:noFill/>
          <a:ln w="38100">
            <a:solidFill>
              <a:schemeClr val="bg1"/>
            </a:solidFill>
            <a:round/>
            <a:headEnd/>
            <a:tailEnd/>
          </a:ln>
        </p:spPr>
        <p:txBody>
          <a:bodyPr/>
          <a:lstStyle/>
          <a:p>
            <a:endParaRPr lang="en-US"/>
          </a:p>
        </p:txBody>
      </p:sp>
      <p:sp>
        <p:nvSpPr>
          <p:cNvPr id="71693" name="Text Box 13"/>
          <p:cNvSpPr txBox="1">
            <a:spLocks noChangeArrowheads="1"/>
          </p:cNvSpPr>
          <p:nvPr/>
        </p:nvSpPr>
        <p:spPr bwMode="auto">
          <a:xfrm>
            <a:off x="6096000" y="2286000"/>
            <a:ext cx="2667000" cy="915988"/>
          </a:xfrm>
          <a:prstGeom prst="rect">
            <a:avLst/>
          </a:prstGeom>
          <a:noFill/>
          <a:ln w="9525">
            <a:noFill/>
            <a:miter lim="800000"/>
            <a:headEnd/>
            <a:tailEnd/>
          </a:ln>
        </p:spPr>
        <p:txBody>
          <a:bodyPr>
            <a:spAutoFit/>
          </a:bodyPr>
          <a:lstStyle/>
          <a:p>
            <a:pPr algn="l" eaLnBrk="1" hangingPunct="1"/>
            <a:r>
              <a:rPr lang="en-US" b="1" i="1">
                <a:latin typeface="Times New Roman" pitchFamily="18" charset="0"/>
              </a:rPr>
              <a:t>You’ve got some amount and “take away” from it: What’s left?</a:t>
            </a:r>
          </a:p>
        </p:txBody>
      </p:sp>
      <p:sp>
        <p:nvSpPr>
          <p:cNvPr id="71694" name="Text Box 14"/>
          <p:cNvSpPr txBox="1">
            <a:spLocks noChangeArrowheads="1"/>
          </p:cNvSpPr>
          <p:nvPr/>
        </p:nvSpPr>
        <p:spPr bwMode="auto">
          <a:xfrm>
            <a:off x="6324600" y="3581400"/>
            <a:ext cx="2438400" cy="641350"/>
          </a:xfrm>
          <a:prstGeom prst="rect">
            <a:avLst/>
          </a:prstGeom>
          <a:noFill/>
          <a:ln w="9525">
            <a:noFill/>
            <a:miter lim="800000"/>
            <a:headEnd/>
            <a:tailEnd/>
          </a:ln>
        </p:spPr>
        <p:txBody>
          <a:bodyPr>
            <a:spAutoFit/>
          </a:bodyPr>
          <a:lstStyle/>
          <a:p>
            <a:pPr algn="l" eaLnBrk="1" hangingPunct="1"/>
            <a:r>
              <a:rPr lang="en-US" b="1" i="1">
                <a:latin typeface="Times New Roman" pitchFamily="18" charset="0"/>
              </a:rPr>
              <a:t>You compare to see: Who has more or less?</a:t>
            </a:r>
          </a:p>
        </p:txBody>
      </p:sp>
      <p:sp>
        <p:nvSpPr>
          <p:cNvPr id="71695" name="Text Box 15"/>
          <p:cNvSpPr txBox="1">
            <a:spLocks noChangeArrowheads="1"/>
          </p:cNvSpPr>
          <p:nvPr/>
        </p:nvSpPr>
        <p:spPr bwMode="auto">
          <a:xfrm>
            <a:off x="5715000" y="5486400"/>
            <a:ext cx="2987675" cy="915988"/>
          </a:xfrm>
          <a:prstGeom prst="rect">
            <a:avLst/>
          </a:prstGeom>
          <a:noFill/>
          <a:ln w="9525">
            <a:noFill/>
            <a:miter lim="800000"/>
            <a:headEnd/>
            <a:tailEnd/>
          </a:ln>
        </p:spPr>
        <p:txBody>
          <a:bodyPr>
            <a:spAutoFit/>
          </a:bodyPr>
          <a:lstStyle/>
          <a:p>
            <a:pPr algn="l" eaLnBrk="1" hangingPunct="1"/>
            <a:r>
              <a:rPr lang="en-US" b="1" i="1">
                <a:latin typeface="Times New Roman" pitchFamily="18" charset="0"/>
              </a:rPr>
              <a:t>You need some more to get where you want to be:</a:t>
            </a:r>
          </a:p>
          <a:p>
            <a:pPr algn="l" eaLnBrk="1" hangingPunct="1"/>
            <a:r>
              <a:rPr lang="en-US" b="1" i="1">
                <a:latin typeface="Times New Roman" pitchFamily="18" charset="0"/>
              </a:rPr>
              <a:t>What is the missing amount?</a:t>
            </a:r>
          </a:p>
        </p:txBody>
      </p:sp>
      <p:sp>
        <p:nvSpPr>
          <p:cNvPr id="71696" name="Rectangle 16"/>
          <p:cNvSpPr>
            <a:spLocks noChangeArrowheads="1"/>
          </p:cNvSpPr>
          <p:nvPr/>
        </p:nvSpPr>
        <p:spPr bwMode="auto">
          <a:xfrm>
            <a:off x="4191000" y="5029200"/>
            <a:ext cx="1066800" cy="152400"/>
          </a:xfrm>
          <a:prstGeom prst="rect">
            <a:avLst/>
          </a:prstGeom>
          <a:solidFill>
            <a:schemeClr val="tx1"/>
          </a:solidFill>
          <a:ln w="9525">
            <a:solidFill>
              <a:schemeClr val="tx1"/>
            </a:solidFill>
            <a:miter lim="800000"/>
            <a:headEnd/>
            <a:tailEnd/>
          </a:ln>
        </p:spPr>
        <p:txBody>
          <a:bodyPr wrap="none" anchor="ctr"/>
          <a:lstStyle/>
          <a:p>
            <a:endParaRPr lang="en-US"/>
          </a:p>
        </p:txBody>
      </p:sp>
      <p:sp>
        <p:nvSpPr>
          <p:cNvPr id="71697" name="Rectangle 17" descr="Large confetti"/>
          <p:cNvSpPr>
            <a:spLocks noChangeArrowheads="1"/>
          </p:cNvSpPr>
          <p:nvPr/>
        </p:nvSpPr>
        <p:spPr bwMode="auto">
          <a:xfrm>
            <a:off x="5257800" y="5029200"/>
            <a:ext cx="457200" cy="152400"/>
          </a:xfrm>
          <a:prstGeom prst="rect">
            <a:avLst/>
          </a:prstGeom>
          <a:pattFill prst="lgConfetti">
            <a:fgClr>
              <a:schemeClr val="tx1"/>
            </a:fgClr>
            <a:bgClr>
              <a:srgbClr val="FFFFFF"/>
            </a:bgClr>
          </a:pattFill>
          <a:ln w="9525">
            <a:solidFill>
              <a:schemeClr val="tx1"/>
            </a:solidFill>
            <a:miter lim="800000"/>
            <a:headEnd/>
            <a:tailEnd/>
          </a:ln>
        </p:spPr>
        <p:txBody>
          <a:bodyPr wrap="none" anchor="ctr"/>
          <a:lstStyle/>
          <a:p>
            <a:endParaRPr lang="en-US"/>
          </a:p>
        </p:txBody>
      </p:sp>
      <p:sp>
        <p:nvSpPr>
          <p:cNvPr id="71698" name="AutoShape 18"/>
          <p:cNvSpPr>
            <a:spLocks noChangeArrowheads="1"/>
          </p:cNvSpPr>
          <p:nvPr/>
        </p:nvSpPr>
        <p:spPr bwMode="auto">
          <a:xfrm>
            <a:off x="5257800" y="5257800"/>
            <a:ext cx="533400" cy="152400"/>
          </a:xfrm>
          <a:prstGeom prst="leftRightArrow">
            <a:avLst>
              <a:gd name="adj1" fmla="val 50000"/>
              <a:gd name="adj2" fmla="val 70000"/>
            </a:avLst>
          </a:prstGeom>
          <a:solidFill>
            <a:schemeClr val="tx1"/>
          </a:solidFill>
          <a:ln w="9525">
            <a:solidFill>
              <a:schemeClr val="tx1"/>
            </a:solidFill>
            <a:miter lim="800000"/>
            <a:headEnd/>
            <a:tailEnd/>
          </a:ln>
        </p:spPr>
        <p:txBody>
          <a:bodyPr wrap="none" anchor="ctr"/>
          <a:lstStyle/>
          <a:p>
            <a:endParaRPr lang="en-US"/>
          </a:p>
        </p:txBody>
      </p:sp>
      <p:sp>
        <p:nvSpPr>
          <p:cNvPr id="71699" name="Line 19"/>
          <p:cNvSpPr>
            <a:spLocks noChangeShapeType="1"/>
          </p:cNvSpPr>
          <p:nvPr/>
        </p:nvSpPr>
        <p:spPr bwMode="auto">
          <a:xfrm>
            <a:off x="5715000" y="4953000"/>
            <a:ext cx="0" cy="304800"/>
          </a:xfrm>
          <a:prstGeom prst="line">
            <a:avLst/>
          </a:prstGeom>
          <a:noFill/>
          <a:ln w="28575">
            <a:solidFill>
              <a:schemeClr val="tx1"/>
            </a:solidFill>
            <a:round/>
            <a:headEnd/>
            <a:tailEnd/>
          </a:ln>
        </p:spPr>
        <p:txBody>
          <a:bodyPr/>
          <a:lstStyle/>
          <a:p>
            <a:endParaRPr lang="en-US"/>
          </a:p>
        </p:txBody>
      </p:sp>
      <p:sp>
        <p:nvSpPr>
          <p:cNvPr id="71700" name="Line 20"/>
          <p:cNvSpPr>
            <a:spLocks noChangeShapeType="1"/>
          </p:cNvSpPr>
          <p:nvPr/>
        </p:nvSpPr>
        <p:spPr bwMode="auto">
          <a:xfrm>
            <a:off x="5257800" y="4953000"/>
            <a:ext cx="0" cy="304800"/>
          </a:xfrm>
          <a:prstGeom prst="line">
            <a:avLst/>
          </a:prstGeom>
          <a:noFill/>
          <a:ln w="28575">
            <a:solidFill>
              <a:schemeClr val="tx1"/>
            </a:solidFill>
            <a:round/>
            <a:headEnd/>
            <a:tailEnd/>
          </a:ln>
        </p:spPr>
        <p:txBody>
          <a:bodyPr/>
          <a:lstStyle/>
          <a:p>
            <a:endParaRPr lang="en-US"/>
          </a:p>
        </p:txBody>
      </p:sp>
      <p:sp>
        <p:nvSpPr>
          <p:cNvPr id="71701" name="Text Box 21"/>
          <p:cNvSpPr txBox="1">
            <a:spLocks noChangeArrowheads="1"/>
          </p:cNvSpPr>
          <p:nvPr/>
        </p:nvSpPr>
        <p:spPr bwMode="auto">
          <a:xfrm>
            <a:off x="4419600" y="3657600"/>
            <a:ext cx="361950" cy="519113"/>
          </a:xfrm>
          <a:prstGeom prst="rect">
            <a:avLst/>
          </a:prstGeom>
          <a:noFill/>
          <a:ln w="9525">
            <a:noFill/>
            <a:miter lim="800000"/>
            <a:headEnd/>
            <a:tailEnd/>
          </a:ln>
        </p:spPr>
        <p:txBody>
          <a:bodyPr wrap="none">
            <a:spAutoFit/>
          </a:bodyPr>
          <a:lstStyle/>
          <a:p>
            <a:pPr algn="l" eaLnBrk="1" hangingPunct="1"/>
            <a:r>
              <a:rPr lang="en-US" sz="2800" b="1">
                <a:latin typeface="Times New Roman" pitchFamily="18" charset="0"/>
              </a:rPr>
              <a:t>?</a:t>
            </a:r>
          </a:p>
        </p:txBody>
      </p:sp>
      <p:sp>
        <p:nvSpPr>
          <p:cNvPr id="71702" name="Text Box 22"/>
          <p:cNvSpPr txBox="1">
            <a:spLocks noChangeArrowheads="1"/>
          </p:cNvSpPr>
          <p:nvPr/>
        </p:nvSpPr>
        <p:spPr bwMode="auto">
          <a:xfrm>
            <a:off x="5257800" y="2286000"/>
            <a:ext cx="361950" cy="519113"/>
          </a:xfrm>
          <a:prstGeom prst="rect">
            <a:avLst/>
          </a:prstGeom>
          <a:noFill/>
          <a:ln w="9525">
            <a:noFill/>
            <a:miter lim="800000"/>
            <a:headEnd/>
            <a:tailEnd/>
          </a:ln>
        </p:spPr>
        <p:txBody>
          <a:bodyPr wrap="none">
            <a:spAutoFit/>
          </a:bodyPr>
          <a:lstStyle/>
          <a:p>
            <a:pPr algn="l" eaLnBrk="1" hangingPunct="1"/>
            <a:r>
              <a:rPr lang="en-US" sz="2800" b="1">
                <a:latin typeface="Times New Roman" pitchFamily="18" charset="0"/>
              </a:rPr>
              <a:t>?</a:t>
            </a:r>
          </a:p>
        </p:txBody>
      </p:sp>
      <p:sp>
        <p:nvSpPr>
          <p:cNvPr id="71703" name="Text Box 23"/>
          <p:cNvSpPr txBox="1">
            <a:spLocks noChangeArrowheads="1"/>
          </p:cNvSpPr>
          <p:nvPr/>
        </p:nvSpPr>
        <p:spPr bwMode="auto">
          <a:xfrm>
            <a:off x="5334000" y="4572000"/>
            <a:ext cx="361950" cy="519113"/>
          </a:xfrm>
          <a:prstGeom prst="rect">
            <a:avLst/>
          </a:prstGeom>
          <a:noFill/>
          <a:ln w="9525">
            <a:noFill/>
            <a:miter lim="800000"/>
            <a:headEnd/>
            <a:tailEnd/>
          </a:ln>
        </p:spPr>
        <p:txBody>
          <a:bodyPr wrap="none">
            <a:spAutoFit/>
          </a:bodyPr>
          <a:lstStyle/>
          <a:p>
            <a:pPr algn="l" eaLnBrk="1" hangingPunct="1"/>
            <a:r>
              <a:rPr lang="en-US" sz="2800" b="1">
                <a:latin typeface="Times New Roman" pitchFamily="18" charset="0"/>
              </a:rPr>
              <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304800" y="2286000"/>
            <a:ext cx="2057400" cy="1752600"/>
            <a:chOff x="4057" y="1927"/>
            <a:chExt cx="2590" cy="2066"/>
          </a:xfrm>
        </p:grpSpPr>
        <p:sp>
          <p:nvSpPr>
            <p:cNvPr id="72740" name="AutoShape 3"/>
            <p:cNvSpPr>
              <a:spLocks noChangeAspect="1" noChangeArrowheads="1" noTextEdit="1"/>
            </p:cNvSpPr>
            <p:nvPr/>
          </p:nvSpPr>
          <p:spPr bwMode="auto">
            <a:xfrm>
              <a:off x="4057" y="1927"/>
              <a:ext cx="2590" cy="2066"/>
            </a:xfrm>
            <a:prstGeom prst="rect">
              <a:avLst/>
            </a:prstGeom>
            <a:noFill/>
            <a:ln w="9525">
              <a:noFill/>
              <a:miter lim="800000"/>
              <a:headEnd/>
              <a:tailEnd/>
            </a:ln>
          </p:spPr>
          <p:txBody>
            <a:bodyPr/>
            <a:lstStyle/>
            <a:p>
              <a:endParaRPr lang="en-US"/>
            </a:p>
          </p:txBody>
        </p:sp>
        <p:sp>
          <p:nvSpPr>
            <p:cNvPr id="72741" name="Rectangle 4" descr="Sphere"/>
            <p:cNvSpPr>
              <a:spLocks noChangeArrowheads="1"/>
            </p:cNvSpPr>
            <p:nvPr/>
          </p:nvSpPr>
          <p:spPr bwMode="auto">
            <a:xfrm>
              <a:off x="4057" y="3304"/>
              <a:ext cx="1769" cy="250"/>
            </a:xfrm>
            <a:prstGeom prst="rect">
              <a:avLst/>
            </a:prstGeom>
            <a:pattFill prst="sphere">
              <a:fgClr>
                <a:srgbClr val="993300"/>
              </a:fgClr>
              <a:bgClr>
                <a:srgbClr val="FFFFFF"/>
              </a:bgClr>
            </a:pattFill>
            <a:ln w="9525">
              <a:solidFill>
                <a:srgbClr val="000000"/>
              </a:solidFill>
              <a:miter lim="800000"/>
              <a:headEnd/>
              <a:tailEnd/>
            </a:ln>
          </p:spPr>
          <p:txBody>
            <a:bodyPr wrap="none" anchor="ctr"/>
            <a:lstStyle/>
            <a:p>
              <a:endParaRPr lang="en-US"/>
            </a:p>
          </p:txBody>
        </p:sp>
        <p:sp>
          <p:nvSpPr>
            <p:cNvPr id="72742" name="Rectangle 5" descr="Sphere"/>
            <p:cNvSpPr>
              <a:spLocks noChangeArrowheads="1"/>
            </p:cNvSpPr>
            <p:nvPr/>
          </p:nvSpPr>
          <p:spPr bwMode="auto">
            <a:xfrm>
              <a:off x="5826" y="3304"/>
              <a:ext cx="758" cy="250"/>
            </a:xfrm>
            <a:prstGeom prst="rect">
              <a:avLst/>
            </a:prstGeom>
            <a:pattFill prst="sphere">
              <a:fgClr>
                <a:srgbClr val="FF9900"/>
              </a:fgClr>
              <a:bgClr>
                <a:srgbClr val="FFFFFF"/>
              </a:bgClr>
            </a:pattFill>
            <a:ln w="9525">
              <a:solidFill>
                <a:srgbClr val="000000"/>
              </a:solidFill>
              <a:miter lim="800000"/>
              <a:headEnd/>
              <a:tailEnd/>
            </a:ln>
          </p:spPr>
          <p:txBody>
            <a:bodyPr wrap="none" anchor="ctr"/>
            <a:lstStyle/>
            <a:p>
              <a:endParaRPr lang="en-US"/>
            </a:p>
          </p:txBody>
        </p:sp>
        <p:sp>
          <p:nvSpPr>
            <p:cNvPr id="72743" name="Line 6"/>
            <p:cNvSpPr>
              <a:spLocks noChangeShapeType="1"/>
            </p:cNvSpPr>
            <p:nvPr/>
          </p:nvSpPr>
          <p:spPr bwMode="auto">
            <a:xfrm>
              <a:off x="6584" y="3179"/>
              <a:ext cx="0" cy="501"/>
            </a:xfrm>
            <a:prstGeom prst="line">
              <a:avLst/>
            </a:prstGeom>
            <a:noFill/>
            <a:ln w="28575">
              <a:solidFill>
                <a:srgbClr val="000000"/>
              </a:solidFill>
              <a:round/>
              <a:headEnd/>
              <a:tailEnd/>
            </a:ln>
          </p:spPr>
          <p:txBody>
            <a:bodyPr/>
            <a:lstStyle/>
            <a:p>
              <a:endParaRPr lang="en-US"/>
            </a:p>
          </p:txBody>
        </p:sp>
        <p:sp>
          <p:nvSpPr>
            <p:cNvPr id="72744" name="Line 7"/>
            <p:cNvSpPr>
              <a:spLocks noChangeShapeType="1"/>
            </p:cNvSpPr>
            <p:nvPr/>
          </p:nvSpPr>
          <p:spPr bwMode="auto">
            <a:xfrm>
              <a:off x="5826" y="3179"/>
              <a:ext cx="0" cy="501"/>
            </a:xfrm>
            <a:prstGeom prst="line">
              <a:avLst/>
            </a:prstGeom>
            <a:noFill/>
            <a:ln w="28575">
              <a:solidFill>
                <a:srgbClr val="000000"/>
              </a:solidFill>
              <a:round/>
              <a:headEnd/>
              <a:tailEnd/>
            </a:ln>
          </p:spPr>
          <p:txBody>
            <a:bodyPr/>
            <a:lstStyle/>
            <a:p>
              <a:endParaRPr lang="en-US"/>
            </a:p>
          </p:txBody>
        </p:sp>
        <p:sp>
          <p:nvSpPr>
            <p:cNvPr id="72745" name="Line 8"/>
            <p:cNvSpPr>
              <a:spLocks noChangeShapeType="1"/>
            </p:cNvSpPr>
            <p:nvPr/>
          </p:nvSpPr>
          <p:spPr bwMode="auto">
            <a:xfrm>
              <a:off x="4247" y="3054"/>
              <a:ext cx="2274" cy="1"/>
            </a:xfrm>
            <a:prstGeom prst="line">
              <a:avLst/>
            </a:prstGeom>
            <a:noFill/>
            <a:ln w="9525">
              <a:solidFill>
                <a:srgbClr val="000000"/>
              </a:solidFill>
              <a:round/>
              <a:headEnd type="triangle" w="med" len="med"/>
              <a:tailEnd type="triangle" w="med" len="med"/>
            </a:ln>
          </p:spPr>
          <p:txBody>
            <a:bodyPr wrap="none" anchor="ctr"/>
            <a:lstStyle/>
            <a:p>
              <a:endParaRPr lang="en-US"/>
            </a:p>
          </p:txBody>
        </p:sp>
        <p:sp>
          <p:nvSpPr>
            <p:cNvPr id="72746" name="Line 9"/>
            <p:cNvSpPr>
              <a:spLocks noChangeShapeType="1"/>
            </p:cNvSpPr>
            <p:nvPr/>
          </p:nvSpPr>
          <p:spPr bwMode="auto">
            <a:xfrm flipV="1">
              <a:off x="5952" y="3238"/>
              <a:ext cx="508" cy="379"/>
            </a:xfrm>
            <a:prstGeom prst="line">
              <a:avLst/>
            </a:prstGeom>
            <a:noFill/>
            <a:ln w="12700">
              <a:solidFill>
                <a:srgbClr val="000000"/>
              </a:solidFill>
              <a:round/>
              <a:headEnd type="triangle" w="med" len="med"/>
              <a:tailEnd type="triangle" w="med" len="med"/>
            </a:ln>
          </p:spPr>
          <p:txBody>
            <a:bodyPr wrap="none" anchor="ctr"/>
            <a:lstStyle/>
            <a:p>
              <a:endParaRPr lang="en-US"/>
            </a:p>
          </p:txBody>
        </p:sp>
        <p:sp>
          <p:nvSpPr>
            <p:cNvPr id="72747" name="Line 10"/>
            <p:cNvSpPr>
              <a:spLocks noChangeShapeType="1"/>
            </p:cNvSpPr>
            <p:nvPr/>
          </p:nvSpPr>
          <p:spPr bwMode="auto">
            <a:xfrm>
              <a:off x="5979" y="3238"/>
              <a:ext cx="584" cy="433"/>
            </a:xfrm>
            <a:prstGeom prst="line">
              <a:avLst/>
            </a:prstGeom>
            <a:noFill/>
            <a:ln w="12700">
              <a:solidFill>
                <a:srgbClr val="000000"/>
              </a:solidFill>
              <a:round/>
              <a:headEnd type="triangle" w="med" len="med"/>
              <a:tailEnd type="triangle" w="med" len="med"/>
            </a:ln>
          </p:spPr>
          <p:txBody>
            <a:bodyPr wrap="none" anchor="ctr"/>
            <a:lstStyle/>
            <a:p>
              <a:endParaRPr lang="en-US"/>
            </a:p>
          </p:txBody>
        </p:sp>
      </p:grpSp>
      <p:sp>
        <p:nvSpPr>
          <p:cNvPr id="72707" name="Text Box 11"/>
          <p:cNvSpPr txBox="1">
            <a:spLocks noChangeArrowheads="1"/>
          </p:cNvSpPr>
          <p:nvPr/>
        </p:nvSpPr>
        <p:spPr bwMode="auto">
          <a:xfrm>
            <a:off x="2438400" y="3352800"/>
            <a:ext cx="457200" cy="457200"/>
          </a:xfrm>
          <a:prstGeom prst="rect">
            <a:avLst/>
          </a:prstGeom>
          <a:noFill/>
          <a:ln w="9525">
            <a:noFill/>
            <a:miter lim="800000"/>
            <a:headEnd/>
            <a:tailEnd/>
          </a:ln>
        </p:spPr>
        <p:txBody>
          <a:bodyPr/>
          <a:lstStyle/>
          <a:p>
            <a:r>
              <a:rPr lang="en-US" sz="2800" b="1">
                <a:solidFill>
                  <a:srgbClr val="000000"/>
                </a:solidFill>
                <a:ea typeface="MS PGothic" charset="-128"/>
              </a:rPr>
              <a:t>?</a:t>
            </a:r>
            <a:endParaRPr lang="en-US"/>
          </a:p>
        </p:txBody>
      </p:sp>
      <p:sp>
        <p:nvSpPr>
          <p:cNvPr id="72708" name="Text Box 12"/>
          <p:cNvSpPr txBox="1">
            <a:spLocks noChangeArrowheads="1"/>
          </p:cNvSpPr>
          <p:nvPr/>
        </p:nvSpPr>
        <p:spPr bwMode="auto">
          <a:xfrm>
            <a:off x="304800" y="5257800"/>
            <a:ext cx="3810000" cy="1371600"/>
          </a:xfrm>
          <a:prstGeom prst="rect">
            <a:avLst/>
          </a:prstGeom>
          <a:solidFill>
            <a:srgbClr val="FFFFFF"/>
          </a:solidFill>
          <a:ln w="9525">
            <a:noFill/>
            <a:miter lim="800000"/>
            <a:headEnd/>
            <a:tailEnd/>
          </a:ln>
        </p:spPr>
        <p:txBody>
          <a:bodyPr/>
          <a:lstStyle/>
          <a:p>
            <a:pPr>
              <a:defRPr/>
            </a:pPr>
            <a:r>
              <a:rPr lang="en-US" b="1" dirty="0">
                <a:latin typeface="+mn-lt"/>
                <a:cs typeface="Times New Roman" pitchFamily="18" charset="0"/>
              </a:rPr>
              <a:t>left + gave away =start </a:t>
            </a:r>
          </a:p>
          <a:p>
            <a:pPr>
              <a:defRPr/>
            </a:pPr>
            <a:endParaRPr lang="en-US" b="1" dirty="0">
              <a:latin typeface="+mn-lt"/>
            </a:endParaRPr>
          </a:p>
          <a:p>
            <a:pPr>
              <a:defRPr/>
            </a:pPr>
            <a:r>
              <a:rPr lang="en-US" b="1" dirty="0">
                <a:latin typeface="+mn-lt"/>
                <a:cs typeface="Times New Roman" pitchFamily="18" charset="0"/>
              </a:rPr>
              <a:t>gave away + left = start</a:t>
            </a:r>
          </a:p>
          <a:p>
            <a:pPr>
              <a:defRPr/>
            </a:pPr>
            <a:endParaRPr lang="en-US" b="1" dirty="0">
              <a:latin typeface="+mn-lt"/>
              <a:cs typeface="Times New Roman" pitchFamily="18" charset="0"/>
            </a:endParaRPr>
          </a:p>
          <a:p>
            <a:pPr>
              <a:defRPr/>
            </a:pPr>
            <a:r>
              <a:rPr lang="en-US" b="1" dirty="0">
                <a:latin typeface="+mn-lt"/>
                <a:cs typeface="Times New Roman" pitchFamily="18" charset="0"/>
              </a:rPr>
              <a:t>addend + addend = Sum(Total)</a:t>
            </a:r>
          </a:p>
          <a:p>
            <a:pPr>
              <a:defRPr/>
            </a:pPr>
            <a:endParaRPr lang="en-US" sz="1200" dirty="0">
              <a:cs typeface="Times New Roman" pitchFamily="18" charset="0"/>
            </a:endParaRPr>
          </a:p>
          <a:p>
            <a:pPr>
              <a:defRPr/>
            </a:pPr>
            <a:endParaRPr lang="en-US" dirty="0"/>
          </a:p>
        </p:txBody>
      </p:sp>
      <p:sp>
        <p:nvSpPr>
          <p:cNvPr id="72709" name="Line 13"/>
          <p:cNvSpPr>
            <a:spLocks noChangeShapeType="1"/>
          </p:cNvSpPr>
          <p:nvPr/>
        </p:nvSpPr>
        <p:spPr bwMode="auto">
          <a:xfrm>
            <a:off x="533400" y="4495800"/>
            <a:ext cx="1485900" cy="0"/>
          </a:xfrm>
          <a:prstGeom prst="line">
            <a:avLst/>
          </a:prstGeom>
          <a:noFill/>
          <a:ln w="9525">
            <a:solidFill>
              <a:srgbClr val="000000"/>
            </a:solidFill>
            <a:round/>
            <a:headEnd/>
            <a:tailEnd/>
          </a:ln>
        </p:spPr>
        <p:txBody>
          <a:bodyPr/>
          <a:lstStyle/>
          <a:p>
            <a:endParaRPr lang="en-US"/>
          </a:p>
        </p:txBody>
      </p:sp>
      <p:sp>
        <p:nvSpPr>
          <p:cNvPr id="72710" name="Line 14"/>
          <p:cNvSpPr>
            <a:spLocks noChangeShapeType="1"/>
          </p:cNvSpPr>
          <p:nvPr/>
        </p:nvSpPr>
        <p:spPr bwMode="auto">
          <a:xfrm flipV="1">
            <a:off x="1674813" y="4379913"/>
            <a:ext cx="1587" cy="228600"/>
          </a:xfrm>
          <a:prstGeom prst="line">
            <a:avLst/>
          </a:prstGeom>
          <a:noFill/>
          <a:ln w="9525">
            <a:solidFill>
              <a:srgbClr val="000000"/>
            </a:solidFill>
            <a:round/>
            <a:headEnd/>
            <a:tailEnd/>
          </a:ln>
        </p:spPr>
        <p:txBody>
          <a:bodyPr/>
          <a:lstStyle/>
          <a:p>
            <a:endParaRPr lang="en-US"/>
          </a:p>
        </p:txBody>
      </p:sp>
      <p:sp>
        <p:nvSpPr>
          <p:cNvPr id="72711" name="Line 15"/>
          <p:cNvSpPr>
            <a:spLocks noChangeShapeType="1"/>
          </p:cNvSpPr>
          <p:nvPr/>
        </p:nvSpPr>
        <p:spPr bwMode="auto">
          <a:xfrm flipV="1">
            <a:off x="989013" y="4379913"/>
            <a:ext cx="1587" cy="228600"/>
          </a:xfrm>
          <a:prstGeom prst="line">
            <a:avLst/>
          </a:prstGeom>
          <a:noFill/>
          <a:ln w="9525">
            <a:solidFill>
              <a:srgbClr val="000000"/>
            </a:solidFill>
            <a:round/>
            <a:headEnd/>
            <a:tailEnd/>
          </a:ln>
        </p:spPr>
        <p:txBody>
          <a:bodyPr/>
          <a:lstStyle/>
          <a:p>
            <a:endParaRPr lang="en-US"/>
          </a:p>
        </p:txBody>
      </p:sp>
      <p:sp>
        <p:nvSpPr>
          <p:cNvPr id="72712" name="Line 16"/>
          <p:cNvSpPr>
            <a:spLocks noChangeShapeType="1"/>
          </p:cNvSpPr>
          <p:nvPr/>
        </p:nvSpPr>
        <p:spPr bwMode="auto">
          <a:xfrm flipH="1">
            <a:off x="987425" y="4371975"/>
            <a:ext cx="685800" cy="0"/>
          </a:xfrm>
          <a:prstGeom prst="line">
            <a:avLst/>
          </a:prstGeom>
          <a:noFill/>
          <a:ln w="9525">
            <a:solidFill>
              <a:srgbClr val="000000"/>
            </a:solidFill>
            <a:round/>
            <a:headEnd/>
            <a:tailEnd type="triangle" w="med" len="med"/>
          </a:ln>
        </p:spPr>
        <p:txBody>
          <a:bodyPr/>
          <a:lstStyle/>
          <a:p>
            <a:endParaRPr lang="en-US"/>
          </a:p>
        </p:txBody>
      </p:sp>
      <p:sp>
        <p:nvSpPr>
          <p:cNvPr id="72713" name="Rectangle 17"/>
          <p:cNvSpPr>
            <a:spLocks noChangeArrowheads="1"/>
          </p:cNvSpPr>
          <p:nvPr/>
        </p:nvSpPr>
        <p:spPr bwMode="auto">
          <a:xfrm>
            <a:off x="304800" y="0"/>
            <a:ext cx="8839200" cy="1200150"/>
          </a:xfrm>
          <a:prstGeom prst="rect">
            <a:avLst/>
          </a:prstGeom>
          <a:noFill/>
          <a:ln w="9525">
            <a:noFill/>
            <a:miter lim="800000"/>
            <a:headEnd/>
            <a:tailEnd/>
          </a:ln>
        </p:spPr>
        <p:txBody>
          <a:bodyPr>
            <a:spAutoFit/>
          </a:bodyPr>
          <a:lstStyle/>
          <a:p>
            <a:r>
              <a:rPr lang="en-US" sz="2000" b="1">
                <a:cs typeface="Times New Roman" pitchFamily="18" charset="0"/>
              </a:rPr>
              <a:t>                  </a:t>
            </a:r>
            <a:r>
              <a:rPr lang="en-US" sz="2400" b="1">
                <a:cs typeface="Times New Roman" pitchFamily="18" charset="0"/>
              </a:rPr>
              <a:t>Addition			              Subtraction	</a:t>
            </a:r>
          </a:p>
          <a:p>
            <a:r>
              <a:rPr lang="en-US" sz="2400" b="1">
                <a:cs typeface="Times New Roman" pitchFamily="18" charset="0"/>
              </a:rPr>
              <a:t>       Start Unknown			        Classic “take-away”</a:t>
            </a:r>
            <a:endParaRPr lang="en-US" sz="2400"/>
          </a:p>
          <a:p>
            <a:endParaRPr lang="en-US" sz="2400"/>
          </a:p>
        </p:txBody>
      </p:sp>
      <p:graphicFrame>
        <p:nvGraphicFramePr>
          <p:cNvPr id="470034" name="Group 18"/>
          <p:cNvGraphicFramePr>
            <a:graphicFrameLocks noGrp="1"/>
          </p:cNvGraphicFramePr>
          <p:nvPr/>
        </p:nvGraphicFramePr>
        <p:xfrm>
          <a:off x="228600" y="1143000"/>
          <a:ext cx="3886200" cy="1615440"/>
        </p:xfrm>
        <a:graphic>
          <a:graphicData uri="http://schemas.openxmlformats.org/drawingml/2006/table">
            <a:tbl>
              <a:tblPr/>
              <a:tblGrid>
                <a:gridCol w="3886200"/>
              </a:tblGrid>
              <a:tr h="990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rPr>
                        <a:t>Julie had a bunch of fruit.  She gave away 30 oranges and she still has 50 pieces of fruit left. How many pieces of fruit did she have to start with?</a:t>
                      </a:r>
                      <a:endParaRPr kumimoji="0" lang="en-US" sz="1100" b="0" i="0" u="none" strike="noStrike" cap="none" normalizeH="0" baseline="0" dirty="0" smtClean="0">
                        <a:ln>
                          <a:noFill/>
                        </a:ln>
                        <a:solidFill>
                          <a:schemeClr val="tx1"/>
                        </a:solidFill>
                        <a:effectLst/>
                        <a:latin typeface="Arial" pitchFamily="34" charset="0"/>
                      </a:endParaRP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72716" name="Line 24"/>
          <p:cNvSpPr>
            <a:spLocks noChangeShapeType="1"/>
          </p:cNvSpPr>
          <p:nvPr/>
        </p:nvSpPr>
        <p:spPr bwMode="auto">
          <a:xfrm>
            <a:off x="4572000" y="0"/>
            <a:ext cx="0" cy="6858000"/>
          </a:xfrm>
          <a:prstGeom prst="line">
            <a:avLst/>
          </a:prstGeom>
          <a:noFill/>
          <a:ln w="9525">
            <a:solidFill>
              <a:schemeClr val="tx1"/>
            </a:solidFill>
            <a:prstDash val="dashDot"/>
            <a:round/>
            <a:headEnd/>
            <a:tailEnd/>
          </a:ln>
        </p:spPr>
        <p:txBody>
          <a:bodyPr/>
          <a:lstStyle/>
          <a:p>
            <a:endParaRPr lang="en-US"/>
          </a:p>
        </p:txBody>
      </p:sp>
      <p:sp>
        <p:nvSpPr>
          <p:cNvPr id="72717" name="Text Box 25"/>
          <p:cNvSpPr txBox="1">
            <a:spLocks noChangeArrowheads="1"/>
          </p:cNvSpPr>
          <p:nvPr/>
        </p:nvSpPr>
        <p:spPr bwMode="auto">
          <a:xfrm>
            <a:off x="1066800" y="4114800"/>
            <a:ext cx="517525" cy="274638"/>
          </a:xfrm>
          <a:prstGeom prst="rect">
            <a:avLst/>
          </a:prstGeom>
          <a:noFill/>
          <a:ln w="9525">
            <a:noFill/>
            <a:miter lim="800000"/>
            <a:headEnd/>
            <a:tailEnd/>
          </a:ln>
        </p:spPr>
        <p:txBody>
          <a:bodyPr>
            <a:spAutoFit/>
          </a:bodyPr>
          <a:lstStyle/>
          <a:p>
            <a:r>
              <a:rPr lang="en-US" sz="1200" b="1"/>
              <a:t> 30</a:t>
            </a:r>
          </a:p>
        </p:txBody>
      </p:sp>
      <p:sp>
        <p:nvSpPr>
          <p:cNvPr id="72718" name="Text Box 26"/>
          <p:cNvSpPr txBox="1">
            <a:spLocks noChangeArrowheads="1"/>
          </p:cNvSpPr>
          <p:nvPr/>
        </p:nvSpPr>
        <p:spPr bwMode="auto">
          <a:xfrm>
            <a:off x="696913" y="4572000"/>
            <a:ext cx="458787" cy="276225"/>
          </a:xfrm>
          <a:prstGeom prst="rect">
            <a:avLst/>
          </a:prstGeom>
          <a:noFill/>
          <a:ln w="9525">
            <a:noFill/>
            <a:miter lim="800000"/>
            <a:headEnd/>
            <a:tailEnd/>
          </a:ln>
        </p:spPr>
        <p:txBody>
          <a:bodyPr wrap="none">
            <a:spAutoFit/>
          </a:bodyPr>
          <a:lstStyle/>
          <a:p>
            <a:r>
              <a:rPr lang="en-US" sz="1200"/>
              <a:t>   </a:t>
            </a:r>
            <a:r>
              <a:rPr lang="en-US" sz="1200" b="1"/>
              <a:t>50</a:t>
            </a:r>
          </a:p>
        </p:txBody>
      </p:sp>
      <p:sp>
        <p:nvSpPr>
          <p:cNvPr id="72719" name="Text Box 27"/>
          <p:cNvSpPr txBox="1">
            <a:spLocks noChangeArrowheads="1"/>
          </p:cNvSpPr>
          <p:nvPr/>
        </p:nvSpPr>
        <p:spPr bwMode="auto">
          <a:xfrm>
            <a:off x="1524000" y="4572000"/>
            <a:ext cx="311150" cy="366713"/>
          </a:xfrm>
          <a:prstGeom prst="rect">
            <a:avLst/>
          </a:prstGeom>
          <a:noFill/>
          <a:ln w="9525">
            <a:noFill/>
            <a:miter lim="800000"/>
            <a:headEnd/>
            <a:tailEnd/>
          </a:ln>
        </p:spPr>
        <p:txBody>
          <a:bodyPr wrap="none">
            <a:spAutoFit/>
          </a:bodyPr>
          <a:lstStyle/>
          <a:p>
            <a:r>
              <a:rPr lang="en-US"/>
              <a:t>?</a:t>
            </a:r>
          </a:p>
        </p:txBody>
      </p:sp>
      <p:graphicFrame>
        <p:nvGraphicFramePr>
          <p:cNvPr id="470044" name="Group 28"/>
          <p:cNvGraphicFramePr>
            <a:graphicFrameLocks noGrp="1"/>
          </p:cNvGraphicFramePr>
          <p:nvPr/>
        </p:nvGraphicFramePr>
        <p:xfrm>
          <a:off x="4953000" y="1219200"/>
          <a:ext cx="3886200" cy="1310640"/>
        </p:xfrm>
        <a:graphic>
          <a:graphicData uri="http://schemas.openxmlformats.org/drawingml/2006/table">
            <a:tbl>
              <a:tblPr/>
              <a:tblGrid>
                <a:gridCol w="3886200"/>
              </a:tblGrid>
              <a:tr h="990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rPr>
                        <a:t>Julie had 80 pieces of fruit.  She gave away 30 oranges. How many pieces of fruit did she have left?</a:t>
                      </a:r>
                      <a:endParaRPr kumimoji="0" lang="en-US" sz="1100" b="0" i="0" u="none" strike="noStrike" cap="none" normalizeH="0" baseline="0" dirty="0" smtClean="0">
                        <a:ln>
                          <a:noFill/>
                        </a:ln>
                        <a:solidFill>
                          <a:schemeClr val="tx1"/>
                        </a:solidFill>
                        <a:effectLst/>
                        <a:latin typeface="Arial" pitchFamily="34" charset="0"/>
                      </a:endParaRPr>
                    </a:p>
                  </a:txBody>
                  <a:tcPr horzOverflow="overflow">
                    <a:lnL cap="flat">
                      <a:noFill/>
                    </a:lnL>
                    <a:lnR cap="flat">
                      <a:noFill/>
                    </a:lnR>
                    <a:lnT cap="flat">
                      <a:noFill/>
                    </a:lnT>
                    <a:lnB cap="flat">
                      <a:noFill/>
                    </a:lnB>
                    <a:lnTlToBr>
                      <a:noFill/>
                    </a:lnTlToBr>
                    <a:lnBlToTr>
                      <a:noFill/>
                    </a:lnBlToTr>
                    <a:noFill/>
                  </a:tcPr>
                </a:tc>
              </a:tr>
            </a:tbl>
          </a:graphicData>
        </a:graphic>
      </p:graphicFrame>
      <p:grpSp>
        <p:nvGrpSpPr>
          <p:cNvPr id="3" name="Group 34"/>
          <p:cNvGrpSpPr>
            <a:grpSpLocks noChangeAspect="1"/>
          </p:cNvGrpSpPr>
          <p:nvPr/>
        </p:nvGrpSpPr>
        <p:grpSpPr bwMode="auto">
          <a:xfrm>
            <a:off x="5105400" y="2286000"/>
            <a:ext cx="2057400" cy="1752600"/>
            <a:chOff x="4057" y="1927"/>
            <a:chExt cx="2590" cy="2066"/>
          </a:xfrm>
        </p:grpSpPr>
        <p:sp>
          <p:nvSpPr>
            <p:cNvPr id="72732" name="AutoShape 35"/>
            <p:cNvSpPr>
              <a:spLocks noChangeAspect="1" noChangeArrowheads="1" noTextEdit="1"/>
            </p:cNvSpPr>
            <p:nvPr/>
          </p:nvSpPr>
          <p:spPr bwMode="auto">
            <a:xfrm>
              <a:off x="4057" y="1927"/>
              <a:ext cx="2590" cy="2066"/>
            </a:xfrm>
            <a:prstGeom prst="rect">
              <a:avLst/>
            </a:prstGeom>
            <a:noFill/>
            <a:ln w="9525">
              <a:noFill/>
              <a:miter lim="800000"/>
              <a:headEnd/>
              <a:tailEnd/>
            </a:ln>
          </p:spPr>
          <p:txBody>
            <a:bodyPr/>
            <a:lstStyle/>
            <a:p>
              <a:endParaRPr lang="en-US"/>
            </a:p>
          </p:txBody>
        </p:sp>
        <p:sp>
          <p:nvSpPr>
            <p:cNvPr id="72733" name="Rectangle 36" descr="Sphere"/>
            <p:cNvSpPr>
              <a:spLocks noChangeArrowheads="1"/>
            </p:cNvSpPr>
            <p:nvPr/>
          </p:nvSpPr>
          <p:spPr bwMode="auto">
            <a:xfrm>
              <a:off x="4057" y="3304"/>
              <a:ext cx="1769" cy="250"/>
            </a:xfrm>
            <a:prstGeom prst="rect">
              <a:avLst/>
            </a:prstGeom>
            <a:pattFill prst="sphere">
              <a:fgClr>
                <a:srgbClr val="993300"/>
              </a:fgClr>
              <a:bgClr>
                <a:srgbClr val="FFFFFF"/>
              </a:bgClr>
            </a:pattFill>
            <a:ln w="9525">
              <a:solidFill>
                <a:srgbClr val="000000"/>
              </a:solidFill>
              <a:miter lim="800000"/>
              <a:headEnd/>
              <a:tailEnd/>
            </a:ln>
          </p:spPr>
          <p:txBody>
            <a:bodyPr wrap="none" anchor="ctr"/>
            <a:lstStyle/>
            <a:p>
              <a:endParaRPr lang="en-US"/>
            </a:p>
          </p:txBody>
        </p:sp>
        <p:sp>
          <p:nvSpPr>
            <p:cNvPr id="72734" name="Rectangle 37" descr="Sphere"/>
            <p:cNvSpPr>
              <a:spLocks noChangeArrowheads="1"/>
            </p:cNvSpPr>
            <p:nvPr/>
          </p:nvSpPr>
          <p:spPr bwMode="auto">
            <a:xfrm>
              <a:off x="5826" y="3304"/>
              <a:ext cx="758" cy="250"/>
            </a:xfrm>
            <a:prstGeom prst="rect">
              <a:avLst/>
            </a:prstGeom>
            <a:pattFill prst="sphere">
              <a:fgClr>
                <a:srgbClr val="FF9900"/>
              </a:fgClr>
              <a:bgClr>
                <a:srgbClr val="FFFFFF"/>
              </a:bgClr>
            </a:pattFill>
            <a:ln w="9525">
              <a:solidFill>
                <a:srgbClr val="000000"/>
              </a:solidFill>
              <a:miter lim="800000"/>
              <a:headEnd/>
              <a:tailEnd/>
            </a:ln>
          </p:spPr>
          <p:txBody>
            <a:bodyPr wrap="none" anchor="ctr"/>
            <a:lstStyle/>
            <a:p>
              <a:endParaRPr lang="en-US"/>
            </a:p>
          </p:txBody>
        </p:sp>
        <p:sp>
          <p:nvSpPr>
            <p:cNvPr id="72735" name="Line 38"/>
            <p:cNvSpPr>
              <a:spLocks noChangeShapeType="1"/>
            </p:cNvSpPr>
            <p:nvPr/>
          </p:nvSpPr>
          <p:spPr bwMode="auto">
            <a:xfrm>
              <a:off x="6584" y="3179"/>
              <a:ext cx="0" cy="501"/>
            </a:xfrm>
            <a:prstGeom prst="line">
              <a:avLst/>
            </a:prstGeom>
            <a:noFill/>
            <a:ln w="28575">
              <a:solidFill>
                <a:srgbClr val="000000"/>
              </a:solidFill>
              <a:round/>
              <a:headEnd/>
              <a:tailEnd/>
            </a:ln>
          </p:spPr>
          <p:txBody>
            <a:bodyPr/>
            <a:lstStyle/>
            <a:p>
              <a:endParaRPr lang="en-US"/>
            </a:p>
          </p:txBody>
        </p:sp>
        <p:sp>
          <p:nvSpPr>
            <p:cNvPr id="72736" name="Line 39"/>
            <p:cNvSpPr>
              <a:spLocks noChangeShapeType="1"/>
            </p:cNvSpPr>
            <p:nvPr/>
          </p:nvSpPr>
          <p:spPr bwMode="auto">
            <a:xfrm>
              <a:off x="5826" y="3179"/>
              <a:ext cx="0" cy="501"/>
            </a:xfrm>
            <a:prstGeom prst="line">
              <a:avLst/>
            </a:prstGeom>
            <a:noFill/>
            <a:ln w="28575">
              <a:solidFill>
                <a:srgbClr val="000000"/>
              </a:solidFill>
              <a:round/>
              <a:headEnd/>
              <a:tailEnd/>
            </a:ln>
          </p:spPr>
          <p:txBody>
            <a:bodyPr/>
            <a:lstStyle/>
            <a:p>
              <a:endParaRPr lang="en-US"/>
            </a:p>
          </p:txBody>
        </p:sp>
        <p:sp>
          <p:nvSpPr>
            <p:cNvPr id="72737" name="Line 40"/>
            <p:cNvSpPr>
              <a:spLocks noChangeShapeType="1"/>
            </p:cNvSpPr>
            <p:nvPr/>
          </p:nvSpPr>
          <p:spPr bwMode="auto">
            <a:xfrm>
              <a:off x="4247" y="3054"/>
              <a:ext cx="2274" cy="1"/>
            </a:xfrm>
            <a:prstGeom prst="line">
              <a:avLst/>
            </a:prstGeom>
            <a:noFill/>
            <a:ln w="9525">
              <a:solidFill>
                <a:srgbClr val="000000"/>
              </a:solidFill>
              <a:round/>
              <a:headEnd type="triangle" w="med" len="med"/>
              <a:tailEnd type="triangle" w="med" len="med"/>
            </a:ln>
          </p:spPr>
          <p:txBody>
            <a:bodyPr wrap="none" anchor="ctr"/>
            <a:lstStyle/>
            <a:p>
              <a:endParaRPr lang="en-US"/>
            </a:p>
          </p:txBody>
        </p:sp>
        <p:sp>
          <p:nvSpPr>
            <p:cNvPr id="72738" name="Line 41"/>
            <p:cNvSpPr>
              <a:spLocks noChangeShapeType="1"/>
            </p:cNvSpPr>
            <p:nvPr/>
          </p:nvSpPr>
          <p:spPr bwMode="auto">
            <a:xfrm flipV="1">
              <a:off x="5952" y="3238"/>
              <a:ext cx="508" cy="379"/>
            </a:xfrm>
            <a:prstGeom prst="line">
              <a:avLst/>
            </a:prstGeom>
            <a:noFill/>
            <a:ln w="12700">
              <a:solidFill>
                <a:srgbClr val="000000"/>
              </a:solidFill>
              <a:round/>
              <a:headEnd type="triangle" w="med" len="med"/>
              <a:tailEnd type="triangle" w="med" len="med"/>
            </a:ln>
          </p:spPr>
          <p:txBody>
            <a:bodyPr wrap="none" anchor="ctr"/>
            <a:lstStyle/>
            <a:p>
              <a:endParaRPr lang="en-US"/>
            </a:p>
          </p:txBody>
        </p:sp>
        <p:sp>
          <p:nvSpPr>
            <p:cNvPr id="72739" name="Line 42"/>
            <p:cNvSpPr>
              <a:spLocks noChangeShapeType="1"/>
            </p:cNvSpPr>
            <p:nvPr/>
          </p:nvSpPr>
          <p:spPr bwMode="auto">
            <a:xfrm>
              <a:off x="5979" y="3238"/>
              <a:ext cx="584" cy="433"/>
            </a:xfrm>
            <a:prstGeom prst="line">
              <a:avLst/>
            </a:prstGeom>
            <a:noFill/>
            <a:ln w="12700">
              <a:solidFill>
                <a:srgbClr val="000000"/>
              </a:solidFill>
              <a:round/>
              <a:headEnd type="triangle" w="med" len="med"/>
              <a:tailEnd type="triangle" w="med" len="med"/>
            </a:ln>
          </p:spPr>
          <p:txBody>
            <a:bodyPr wrap="none" anchor="ctr"/>
            <a:lstStyle/>
            <a:p>
              <a:endParaRPr lang="en-US"/>
            </a:p>
          </p:txBody>
        </p:sp>
      </p:grpSp>
      <p:sp>
        <p:nvSpPr>
          <p:cNvPr id="72723" name="Line 43"/>
          <p:cNvSpPr>
            <a:spLocks noChangeShapeType="1"/>
          </p:cNvSpPr>
          <p:nvPr/>
        </p:nvSpPr>
        <p:spPr bwMode="auto">
          <a:xfrm>
            <a:off x="5410200" y="4648200"/>
            <a:ext cx="1485900" cy="0"/>
          </a:xfrm>
          <a:prstGeom prst="line">
            <a:avLst/>
          </a:prstGeom>
          <a:noFill/>
          <a:ln w="9525">
            <a:solidFill>
              <a:srgbClr val="000000"/>
            </a:solidFill>
            <a:round/>
            <a:headEnd/>
            <a:tailEnd/>
          </a:ln>
        </p:spPr>
        <p:txBody>
          <a:bodyPr/>
          <a:lstStyle/>
          <a:p>
            <a:endParaRPr lang="en-US"/>
          </a:p>
        </p:txBody>
      </p:sp>
      <p:sp>
        <p:nvSpPr>
          <p:cNvPr id="72724" name="Line 44"/>
          <p:cNvSpPr>
            <a:spLocks noChangeShapeType="1"/>
          </p:cNvSpPr>
          <p:nvPr/>
        </p:nvSpPr>
        <p:spPr bwMode="auto">
          <a:xfrm flipV="1">
            <a:off x="6551613" y="4532313"/>
            <a:ext cx="1587" cy="228600"/>
          </a:xfrm>
          <a:prstGeom prst="line">
            <a:avLst/>
          </a:prstGeom>
          <a:noFill/>
          <a:ln w="9525">
            <a:solidFill>
              <a:srgbClr val="000000"/>
            </a:solidFill>
            <a:round/>
            <a:headEnd/>
            <a:tailEnd/>
          </a:ln>
        </p:spPr>
        <p:txBody>
          <a:bodyPr/>
          <a:lstStyle/>
          <a:p>
            <a:endParaRPr lang="en-US"/>
          </a:p>
        </p:txBody>
      </p:sp>
      <p:sp>
        <p:nvSpPr>
          <p:cNvPr id="72725" name="Line 45"/>
          <p:cNvSpPr>
            <a:spLocks noChangeShapeType="1"/>
          </p:cNvSpPr>
          <p:nvPr/>
        </p:nvSpPr>
        <p:spPr bwMode="auto">
          <a:xfrm flipV="1">
            <a:off x="5865813" y="4532313"/>
            <a:ext cx="1587" cy="228600"/>
          </a:xfrm>
          <a:prstGeom prst="line">
            <a:avLst/>
          </a:prstGeom>
          <a:noFill/>
          <a:ln w="9525">
            <a:solidFill>
              <a:srgbClr val="000000"/>
            </a:solidFill>
            <a:round/>
            <a:headEnd/>
            <a:tailEnd/>
          </a:ln>
        </p:spPr>
        <p:txBody>
          <a:bodyPr/>
          <a:lstStyle/>
          <a:p>
            <a:endParaRPr lang="en-US"/>
          </a:p>
        </p:txBody>
      </p:sp>
      <p:sp>
        <p:nvSpPr>
          <p:cNvPr id="72726" name="Line 46"/>
          <p:cNvSpPr>
            <a:spLocks noChangeShapeType="1"/>
          </p:cNvSpPr>
          <p:nvPr/>
        </p:nvSpPr>
        <p:spPr bwMode="auto">
          <a:xfrm flipH="1">
            <a:off x="5864225" y="4524375"/>
            <a:ext cx="685800" cy="0"/>
          </a:xfrm>
          <a:prstGeom prst="line">
            <a:avLst/>
          </a:prstGeom>
          <a:noFill/>
          <a:ln w="9525">
            <a:solidFill>
              <a:srgbClr val="000000"/>
            </a:solidFill>
            <a:round/>
            <a:headEnd/>
            <a:tailEnd type="triangle" w="med" len="med"/>
          </a:ln>
        </p:spPr>
        <p:txBody>
          <a:bodyPr/>
          <a:lstStyle/>
          <a:p>
            <a:endParaRPr lang="en-US"/>
          </a:p>
        </p:txBody>
      </p:sp>
      <p:sp>
        <p:nvSpPr>
          <p:cNvPr id="72727" name="Text Box 47"/>
          <p:cNvSpPr txBox="1">
            <a:spLocks noChangeArrowheads="1"/>
          </p:cNvSpPr>
          <p:nvPr/>
        </p:nvSpPr>
        <p:spPr bwMode="auto">
          <a:xfrm>
            <a:off x="5943600" y="4267200"/>
            <a:ext cx="517525" cy="274638"/>
          </a:xfrm>
          <a:prstGeom prst="rect">
            <a:avLst/>
          </a:prstGeom>
          <a:noFill/>
          <a:ln w="9525">
            <a:noFill/>
            <a:miter lim="800000"/>
            <a:headEnd/>
            <a:tailEnd/>
          </a:ln>
        </p:spPr>
        <p:txBody>
          <a:bodyPr>
            <a:spAutoFit/>
          </a:bodyPr>
          <a:lstStyle/>
          <a:p>
            <a:r>
              <a:rPr lang="en-US" sz="1200"/>
              <a:t> </a:t>
            </a:r>
            <a:r>
              <a:rPr lang="en-US" sz="1200" b="1"/>
              <a:t>30</a:t>
            </a:r>
          </a:p>
        </p:txBody>
      </p:sp>
      <p:sp>
        <p:nvSpPr>
          <p:cNvPr id="72728" name="Text Box 48"/>
          <p:cNvSpPr txBox="1">
            <a:spLocks noChangeArrowheads="1"/>
          </p:cNvSpPr>
          <p:nvPr/>
        </p:nvSpPr>
        <p:spPr bwMode="auto">
          <a:xfrm>
            <a:off x="5562600" y="4702175"/>
            <a:ext cx="490538" cy="304800"/>
          </a:xfrm>
          <a:prstGeom prst="rect">
            <a:avLst/>
          </a:prstGeom>
          <a:noFill/>
          <a:ln w="9525">
            <a:noFill/>
            <a:miter lim="800000"/>
            <a:headEnd/>
            <a:tailEnd/>
          </a:ln>
        </p:spPr>
        <p:txBody>
          <a:bodyPr wrap="none">
            <a:spAutoFit/>
          </a:bodyPr>
          <a:lstStyle/>
          <a:p>
            <a:r>
              <a:rPr lang="en-US" sz="1400" b="1"/>
              <a:t>    ?</a:t>
            </a:r>
          </a:p>
        </p:txBody>
      </p:sp>
      <p:sp>
        <p:nvSpPr>
          <p:cNvPr id="72729" name="Text Box 49"/>
          <p:cNvSpPr txBox="1">
            <a:spLocks noChangeArrowheads="1"/>
          </p:cNvSpPr>
          <p:nvPr/>
        </p:nvSpPr>
        <p:spPr bwMode="auto">
          <a:xfrm>
            <a:off x="6410325" y="4775200"/>
            <a:ext cx="363538" cy="307975"/>
          </a:xfrm>
          <a:prstGeom prst="rect">
            <a:avLst/>
          </a:prstGeom>
          <a:noFill/>
          <a:ln w="9525">
            <a:noFill/>
            <a:miter lim="800000"/>
            <a:headEnd/>
            <a:tailEnd/>
          </a:ln>
        </p:spPr>
        <p:txBody>
          <a:bodyPr wrap="none">
            <a:spAutoFit/>
          </a:bodyPr>
          <a:lstStyle/>
          <a:p>
            <a:r>
              <a:rPr lang="en-US" sz="1400" b="1"/>
              <a:t>80</a:t>
            </a:r>
          </a:p>
        </p:txBody>
      </p:sp>
      <p:sp>
        <p:nvSpPr>
          <p:cNvPr id="72730" name="Text Box 50"/>
          <p:cNvSpPr txBox="1">
            <a:spLocks noChangeArrowheads="1"/>
          </p:cNvSpPr>
          <p:nvPr/>
        </p:nvSpPr>
        <p:spPr bwMode="auto">
          <a:xfrm>
            <a:off x="4724400" y="5029200"/>
            <a:ext cx="4114800" cy="1371600"/>
          </a:xfrm>
          <a:prstGeom prst="rect">
            <a:avLst/>
          </a:prstGeom>
          <a:solidFill>
            <a:srgbClr val="FFFFFF"/>
          </a:solidFill>
          <a:ln w="9525">
            <a:noFill/>
            <a:miter lim="800000"/>
            <a:headEnd/>
            <a:tailEnd/>
          </a:ln>
        </p:spPr>
        <p:txBody>
          <a:bodyPr/>
          <a:lstStyle/>
          <a:p>
            <a:pPr>
              <a:defRPr/>
            </a:pPr>
            <a:r>
              <a:rPr lang="en-US" b="1" dirty="0">
                <a:latin typeface="+mn-lt"/>
                <a:cs typeface="Times New Roman" pitchFamily="18" charset="0"/>
              </a:rPr>
              <a:t>start  - gave away = left</a:t>
            </a:r>
          </a:p>
          <a:p>
            <a:pPr>
              <a:defRPr/>
            </a:pPr>
            <a:endParaRPr lang="en-US" b="1" dirty="0">
              <a:latin typeface="+mn-lt"/>
            </a:endParaRPr>
          </a:p>
          <a:p>
            <a:pPr>
              <a:defRPr/>
            </a:pPr>
            <a:r>
              <a:rPr lang="en-US" b="1" dirty="0">
                <a:latin typeface="+mn-lt"/>
              </a:rPr>
              <a:t>start – left = gave away</a:t>
            </a:r>
            <a:endParaRPr lang="en-US" b="1" dirty="0">
              <a:latin typeface="+mn-lt"/>
              <a:cs typeface="Times New Roman" pitchFamily="18" charset="0"/>
            </a:endParaRPr>
          </a:p>
          <a:p>
            <a:pPr>
              <a:defRPr/>
            </a:pPr>
            <a:endParaRPr lang="en-US" b="1" dirty="0">
              <a:latin typeface="+mn-lt"/>
              <a:cs typeface="Times New Roman" pitchFamily="18" charset="0"/>
            </a:endParaRPr>
          </a:p>
          <a:p>
            <a:pPr>
              <a:defRPr/>
            </a:pPr>
            <a:r>
              <a:rPr lang="en-US" b="1" dirty="0">
                <a:latin typeface="+mn-lt"/>
                <a:cs typeface="Times New Roman" pitchFamily="18" charset="0"/>
              </a:rPr>
              <a:t>Sum(Total) – addend = addend</a:t>
            </a:r>
          </a:p>
          <a:p>
            <a:pPr>
              <a:defRPr/>
            </a:pPr>
            <a:r>
              <a:rPr lang="en-US" b="1" dirty="0">
                <a:latin typeface="+mn-lt"/>
                <a:cs typeface="Times New Roman" pitchFamily="18" charset="0"/>
              </a:rPr>
              <a:t>minuend – subtrahend = difference</a:t>
            </a:r>
          </a:p>
          <a:p>
            <a:pPr>
              <a:defRPr/>
            </a:pPr>
            <a:endParaRPr lang="en-US" sz="1400" b="1" dirty="0">
              <a:cs typeface="Times New Roman" pitchFamily="18" charset="0"/>
            </a:endParaRPr>
          </a:p>
          <a:p>
            <a:pPr>
              <a:defRPr/>
            </a:pPr>
            <a:endParaRPr lang="en-US" sz="1400" b="1" dirty="0"/>
          </a:p>
        </p:txBody>
      </p:sp>
      <p:sp>
        <p:nvSpPr>
          <p:cNvPr id="72731" name="Text Box 51"/>
          <p:cNvSpPr txBox="1">
            <a:spLocks noChangeArrowheads="1"/>
          </p:cNvSpPr>
          <p:nvPr/>
        </p:nvSpPr>
        <p:spPr bwMode="auto">
          <a:xfrm>
            <a:off x="5638800" y="3581400"/>
            <a:ext cx="457200" cy="457200"/>
          </a:xfrm>
          <a:prstGeom prst="rect">
            <a:avLst/>
          </a:prstGeom>
          <a:noFill/>
          <a:ln w="9525">
            <a:noFill/>
            <a:miter lim="800000"/>
            <a:headEnd/>
            <a:tailEnd/>
          </a:ln>
        </p:spPr>
        <p:txBody>
          <a:bodyPr/>
          <a:lstStyle/>
          <a:p>
            <a:r>
              <a:rPr lang="en-US" sz="2800" b="1">
                <a:solidFill>
                  <a:srgbClr val="000000"/>
                </a:solidFill>
                <a:ea typeface="MS PGothic" charset="-128"/>
              </a:rPr>
              <a:t>?</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ChangeArrowheads="1"/>
          </p:cNvSpPr>
          <p:nvPr/>
        </p:nvSpPr>
        <p:spPr bwMode="auto">
          <a:xfrm>
            <a:off x="304800" y="0"/>
            <a:ext cx="8839200" cy="1200150"/>
          </a:xfrm>
          <a:prstGeom prst="rect">
            <a:avLst/>
          </a:prstGeom>
          <a:noFill/>
          <a:ln w="9525">
            <a:noFill/>
            <a:miter lim="800000"/>
            <a:headEnd/>
            <a:tailEnd/>
          </a:ln>
        </p:spPr>
        <p:txBody>
          <a:bodyPr>
            <a:spAutoFit/>
          </a:bodyPr>
          <a:lstStyle/>
          <a:p>
            <a:r>
              <a:rPr lang="en-US" sz="2400" b="1">
                <a:cs typeface="Times New Roman" pitchFamily="18" charset="0"/>
              </a:rPr>
              <a:t>      Addition				      Subtraction	</a:t>
            </a:r>
          </a:p>
          <a:p>
            <a:r>
              <a:rPr lang="en-US" sz="2400" b="1">
                <a:cs typeface="Times New Roman" pitchFamily="18" charset="0"/>
              </a:rPr>
              <a:t>Join or Part/Part -Whole		Deficit/ Missing Amount</a:t>
            </a:r>
            <a:endParaRPr lang="en-US" sz="2400" b="1"/>
          </a:p>
          <a:p>
            <a:endParaRPr lang="en-US" sz="2400" b="1"/>
          </a:p>
        </p:txBody>
      </p:sp>
      <p:sp>
        <p:nvSpPr>
          <p:cNvPr id="73731" name="Line 3"/>
          <p:cNvSpPr>
            <a:spLocks noChangeShapeType="1"/>
          </p:cNvSpPr>
          <p:nvPr/>
        </p:nvSpPr>
        <p:spPr bwMode="auto">
          <a:xfrm>
            <a:off x="4572000" y="0"/>
            <a:ext cx="0" cy="6858000"/>
          </a:xfrm>
          <a:prstGeom prst="line">
            <a:avLst/>
          </a:prstGeom>
          <a:noFill/>
          <a:ln w="9525">
            <a:solidFill>
              <a:schemeClr val="tx1"/>
            </a:solidFill>
            <a:prstDash val="dashDot"/>
            <a:round/>
            <a:headEnd/>
            <a:tailEnd/>
          </a:ln>
        </p:spPr>
        <p:txBody>
          <a:bodyPr/>
          <a:lstStyle/>
          <a:p>
            <a:endParaRPr lang="en-US"/>
          </a:p>
        </p:txBody>
      </p:sp>
      <p:grpSp>
        <p:nvGrpSpPr>
          <p:cNvPr id="2" name="Group 4"/>
          <p:cNvGrpSpPr>
            <a:grpSpLocks noChangeAspect="1"/>
          </p:cNvGrpSpPr>
          <p:nvPr/>
        </p:nvGrpSpPr>
        <p:grpSpPr bwMode="auto">
          <a:xfrm>
            <a:off x="381000" y="2743200"/>
            <a:ext cx="1981200" cy="1219200"/>
            <a:chOff x="4057" y="1927"/>
            <a:chExt cx="2653" cy="2003"/>
          </a:xfrm>
        </p:grpSpPr>
        <p:sp>
          <p:nvSpPr>
            <p:cNvPr id="73767" name="AutoShape 5"/>
            <p:cNvSpPr>
              <a:spLocks noChangeAspect="1" noChangeArrowheads="1" noTextEdit="1"/>
            </p:cNvSpPr>
            <p:nvPr/>
          </p:nvSpPr>
          <p:spPr bwMode="auto">
            <a:xfrm>
              <a:off x="4057" y="1927"/>
              <a:ext cx="2653" cy="2003"/>
            </a:xfrm>
            <a:prstGeom prst="rect">
              <a:avLst/>
            </a:prstGeom>
            <a:noFill/>
            <a:ln w="9525">
              <a:noFill/>
              <a:miter lim="800000"/>
              <a:headEnd/>
              <a:tailEnd/>
            </a:ln>
          </p:spPr>
          <p:txBody>
            <a:bodyPr/>
            <a:lstStyle/>
            <a:p>
              <a:endParaRPr lang="en-US"/>
            </a:p>
          </p:txBody>
        </p:sp>
        <p:sp>
          <p:nvSpPr>
            <p:cNvPr id="73768" name="Rectangle 6" descr="Sphere"/>
            <p:cNvSpPr>
              <a:spLocks noChangeArrowheads="1"/>
            </p:cNvSpPr>
            <p:nvPr/>
          </p:nvSpPr>
          <p:spPr bwMode="auto">
            <a:xfrm>
              <a:off x="4057" y="3304"/>
              <a:ext cx="1769" cy="250"/>
            </a:xfrm>
            <a:prstGeom prst="rect">
              <a:avLst/>
            </a:prstGeom>
            <a:pattFill prst="sphere">
              <a:fgClr>
                <a:srgbClr val="FF0000"/>
              </a:fgClr>
              <a:bgClr>
                <a:srgbClr val="FFFFFF"/>
              </a:bgClr>
            </a:pattFill>
            <a:ln w="9525">
              <a:solidFill>
                <a:srgbClr val="000000"/>
              </a:solidFill>
              <a:miter lim="800000"/>
              <a:headEnd/>
              <a:tailEnd/>
            </a:ln>
          </p:spPr>
          <p:txBody>
            <a:bodyPr wrap="none" anchor="ctr"/>
            <a:lstStyle/>
            <a:p>
              <a:endParaRPr lang="en-US"/>
            </a:p>
          </p:txBody>
        </p:sp>
        <p:sp>
          <p:nvSpPr>
            <p:cNvPr id="73769" name="Rectangle 7" descr="Sphere"/>
            <p:cNvSpPr>
              <a:spLocks noChangeArrowheads="1"/>
            </p:cNvSpPr>
            <p:nvPr/>
          </p:nvSpPr>
          <p:spPr bwMode="auto">
            <a:xfrm>
              <a:off x="5826" y="3304"/>
              <a:ext cx="758" cy="250"/>
            </a:xfrm>
            <a:prstGeom prst="rect">
              <a:avLst/>
            </a:prstGeom>
            <a:pattFill prst="sphere">
              <a:fgClr>
                <a:srgbClr val="FF9900"/>
              </a:fgClr>
              <a:bgClr>
                <a:srgbClr val="FFFFFF"/>
              </a:bgClr>
            </a:pattFill>
            <a:ln w="9525">
              <a:solidFill>
                <a:srgbClr val="000000"/>
              </a:solidFill>
              <a:miter lim="800000"/>
              <a:headEnd/>
              <a:tailEnd/>
            </a:ln>
          </p:spPr>
          <p:txBody>
            <a:bodyPr wrap="none" anchor="ctr"/>
            <a:lstStyle/>
            <a:p>
              <a:endParaRPr lang="en-US"/>
            </a:p>
          </p:txBody>
        </p:sp>
        <p:sp>
          <p:nvSpPr>
            <p:cNvPr id="73770" name="Line 8"/>
            <p:cNvSpPr>
              <a:spLocks noChangeShapeType="1"/>
            </p:cNvSpPr>
            <p:nvPr/>
          </p:nvSpPr>
          <p:spPr bwMode="auto">
            <a:xfrm>
              <a:off x="6584" y="3179"/>
              <a:ext cx="0" cy="501"/>
            </a:xfrm>
            <a:prstGeom prst="line">
              <a:avLst/>
            </a:prstGeom>
            <a:noFill/>
            <a:ln w="28575">
              <a:solidFill>
                <a:srgbClr val="000000"/>
              </a:solidFill>
              <a:round/>
              <a:headEnd/>
              <a:tailEnd/>
            </a:ln>
          </p:spPr>
          <p:txBody>
            <a:bodyPr/>
            <a:lstStyle/>
            <a:p>
              <a:endParaRPr lang="en-US"/>
            </a:p>
          </p:txBody>
        </p:sp>
        <p:sp>
          <p:nvSpPr>
            <p:cNvPr id="73771" name="Line 9"/>
            <p:cNvSpPr>
              <a:spLocks noChangeShapeType="1"/>
            </p:cNvSpPr>
            <p:nvPr/>
          </p:nvSpPr>
          <p:spPr bwMode="auto">
            <a:xfrm>
              <a:off x="5826" y="3179"/>
              <a:ext cx="0" cy="501"/>
            </a:xfrm>
            <a:prstGeom prst="line">
              <a:avLst/>
            </a:prstGeom>
            <a:noFill/>
            <a:ln w="28575">
              <a:solidFill>
                <a:srgbClr val="000000"/>
              </a:solidFill>
              <a:round/>
              <a:headEnd/>
              <a:tailEnd/>
            </a:ln>
          </p:spPr>
          <p:txBody>
            <a:bodyPr/>
            <a:lstStyle/>
            <a:p>
              <a:endParaRPr lang="en-US"/>
            </a:p>
          </p:txBody>
        </p:sp>
        <p:sp>
          <p:nvSpPr>
            <p:cNvPr id="73772" name="Text Box 10"/>
            <p:cNvSpPr txBox="1">
              <a:spLocks noChangeArrowheads="1"/>
            </p:cNvSpPr>
            <p:nvPr/>
          </p:nvSpPr>
          <p:spPr bwMode="auto">
            <a:xfrm>
              <a:off x="5069" y="1927"/>
              <a:ext cx="599" cy="853"/>
            </a:xfrm>
            <a:prstGeom prst="rect">
              <a:avLst/>
            </a:prstGeom>
            <a:noFill/>
            <a:ln w="9525">
              <a:noFill/>
              <a:miter lim="800000"/>
              <a:headEnd/>
              <a:tailEnd/>
            </a:ln>
          </p:spPr>
          <p:txBody>
            <a:bodyPr>
              <a:spAutoFit/>
            </a:bodyPr>
            <a:lstStyle/>
            <a:p>
              <a:r>
                <a:rPr lang="en-US" sz="2800" b="1">
                  <a:solidFill>
                    <a:srgbClr val="000000"/>
                  </a:solidFill>
                  <a:ea typeface="MS PGothic" charset="-128"/>
                </a:rPr>
                <a:t>?</a:t>
              </a:r>
              <a:endParaRPr lang="en-US"/>
            </a:p>
          </p:txBody>
        </p:sp>
        <p:sp>
          <p:nvSpPr>
            <p:cNvPr id="73773" name="Line 11"/>
            <p:cNvSpPr>
              <a:spLocks noChangeShapeType="1"/>
            </p:cNvSpPr>
            <p:nvPr/>
          </p:nvSpPr>
          <p:spPr bwMode="auto">
            <a:xfrm>
              <a:off x="4057" y="2678"/>
              <a:ext cx="2527" cy="0"/>
            </a:xfrm>
            <a:prstGeom prst="line">
              <a:avLst/>
            </a:prstGeom>
            <a:noFill/>
            <a:ln w="9525">
              <a:solidFill>
                <a:srgbClr val="000000"/>
              </a:solidFill>
              <a:round/>
              <a:headEnd type="triangle" w="med" len="med"/>
              <a:tailEnd type="triangle" w="med" len="med"/>
            </a:ln>
          </p:spPr>
          <p:txBody>
            <a:bodyPr wrap="none" anchor="ctr"/>
            <a:lstStyle/>
            <a:p>
              <a:endParaRPr lang="en-US"/>
            </a:p>
          </p:txBody>
        </p:sp>
      </p:grpSp>
      <p:sp>
        <p:nvSpPr>
          <p:cNvPr id="73733" name="Line 12"/>
          <p:cNvSpPr>
            <a:spLocks noChangeShapeType="1"/>
          </p:cNvSpPr>
          <p:nvPr/>
        </p:nvSpPr>
        <p:spPr bwMode="auto">
          <a:xfrm>
            <a:off x="685800" y="4648200"/>
            <a:ext cx="1485900" cy="0"/>
          </a:xfrm>
          <a:prstGeom prst="line">
            <a:avLst/>
          </a:prstGeom>
          <a:noFill/>
          <a:ln w="9525">
            <a:solidFill>
              <a:srgbClr val="000000"/>
            </a:solidFill>
            <a:round/>
            <a:headEnd/>
            <a:tailEnd/>
          </a:ln>
        </p:spPr>
        <p:txBody>
          <a:bodyPr/>
          <a:lstStyle/>
          <a:p>
            <a:endParaRPr lang="en-US"/>
          </a:p>
        </p:txBody>
      </p:sp>
      <p:sp>
        <p:nvSpPr>
          <p:cNvPr id="73734" name="Line 13"/>
          <p:cNvSpPr>
            <a:spLocks noChangeShapeType="1"/>
          </p:cNvSpPr>
          <p:nvPr/>
        </p:nvSpPr>
        <p:spPr bwMode="auto">
          <a:xfrm flipV="1">
            <a:off x="1828800" y="4530725"/>
            <a:ext cx="1588" cy="228600"/>
          </a:xfrm>
          <a:prstGeom prst="line">
            <a:avLst/>
          </a:prstGeom>
          <a:noFill/>
          <a:ln w="9525">
            <a:solidFill>
              <a:srgbClr val="000000"/>
            </a:solidFill>
            <a:round/>
            <a:headEnd/>
            <a:tailEnd/>
          </a:ln>
        </p:spPr>
        <p:txBody>
          <a:bodyPr/>
          <a:lstStyle/>
          <a:p>
            <a:endParaRPr lang="en-US"/>
          </a:p>
        </p:txBody>
      </p:sp>
      <p:sp>
        <p:nvSpPr>
          <p:cNvPr id="73735" name="Line 14"/>
          <p:cNvSpPr>
            <a:spLocks noChangeShapeType="1"/>
          </p:cNvSpPr>
          <p:nvPr/>
        </p:nvSpPr>
        <p:spPr bwMode="auto">
          <a:xfrm flipV="1">
            <a:off x="1143000" y="4530725"/>
            <a:ext cx="1588" cy="228600"/>
          </a:xfrm>
          <a:prstGeom prst="line">
            <a:avLst/>
          </a:prstGeom>
          <a:noFill/>
          <a:ln w="9525">
            <a:solidFill>
              <a:srgbClr val="000000"/>
            </a:solidFill>
            <a:round/>
            <a:headEnd/>
            <a:tailEnd/>
          </a:ln>
        </p:spPr>
        <p:txBody>
          <a:bodyPr/>
          <a:lstStyle/>
          <a:p>
            <a:endParaRPr lang="en-US"/>
          </a:p>
        </p:txBody>
      </p:sp>
      <p:sp>
        <p:nvSpPr>
          <p:cNvPr id="73736" name="Text Box 15"/>
          <p:cNvSpPr txBox="1">
            <a:spLocks noChangeArrowheads="1"/>
          </p:cNvSpPr>
          <p:nvPr/>
        </p:nvSpPr>
        <p:spPr bwMode="auto">
          <a:xfrm>
            <a:off x="912813" y="4179888"/>
            <a:ext cx="1027112" cy="334962"/>
          </a:xfrm>
          <a:prstGeom prst="rect">
            <a:avLst/>
          </a:prstGeom>
          <a:solidFill>
            <a:srgbClr val="FFFFFF"/>
          </a:solidFill>
          <a:ln w="9525">
            <a:noFill/>
            <a:miter lim="800000"/>
            <a:headEnd/>
            <a:tailEnd/>
          </a:ln>
        </p:spPr>
        <p:txBody>
          <a:bodyPr/>
          <a:lstStyle/>
          <a:p>
            <a:endParaRPr lang="en-US"/>
          </a:p>
        </p:txBody>
      </p:sp>
      <p:sp>
        <p:nvSpPr>
          <p:cNvPr id="73737" name="Line 16"/>
          <p:cNvSpPr>
            <a:spLocks noChangeShapeType="1"/>
          </p:cNvSpPr>
          <p:nvPr/>
        </p:nvSpPr>
        <p:spPr bwMode="auto">
          <a:xfrm>
            <a:off x="1139825" y="4514850"/>
            <a:ext cx="685800" cy="0"/>
          </a:xfrm>
          <a:prstGeom prst="line">
            <a:avLst/>
          </a:prstGeom>
          <a:noFill/>
          <a:ln w="9525">
            <a:solidFill>
              <a:srgbClr val="000000"/>
            </a:solidFill>
            <a:round/>
            <a:headEnd/>
            <a:tailEnd type="triangle" w="med" len="med"/>
          </a:ln>
        </p:spPr>
        <p:txBody>
          <a:bodyPr/>
          <a:lstStyle/>
          <a:p>
            <a:endParaRPr lang="en-US"/>
          </a:p>
        </p:txBody>
      </p:sp>
      <p:sp>
        <p:nvSpPr>
          <p:cNvPr id="73738" name="Line 17"/>
          <p:cNvSpPr>
            <a:spLocks noChangeShapeType="1"/>
          </p:cNvSpPr>
          <p:nvPr/>
        </p:nvSpPr>
        <p:spPr bwMode="auto">
          <a:xfrm>
            <a:off x="682625" y="4514850"/>
            <a:ext cx="457200" cy="0"/>
          </a:xfrm>
          <a:prstGeom prst="line">
            <a:avLst/>
          </a:prstGeom>
          <a:noFill/>
          <a:ln w="9525">
            <a:solidFill>
              <a:srgbClr val="000000"/>
            </a:solidFill>
            <a:round/>
            <a:headEnd/>
            <a:tailEnd type="triangle" w="med" len="med"/>
          </a:ln>
        </p:spPr>
        <p:txBody>
          <a:bodyPr/>
          <a:lstStyle/>
          <a:p>
            <a:endParaRPr lang="en-US"/>
          </a:p>
        </p:txBody>
      </p:sp>
      <p:sp>
        <p:nvSpPr>
          <p:cNvPr id="73739" name="Rectangle 18"/>
          <p:cNvSpPr>
            <a:spLocks noChangeArrowheads="1"/>
          </p:cNvSpPr>
          <p:nvPr/>
        </p:nvSpPr>
        <p:spPr bwMode="auto">
          <a:xfrm>
            <a:off x="0" y="2532063"/>
            <a:ext cx="9144000" cy="0"/>
          </a:xfrm>
          <a:prstGeom prst="rect">
            <a:avLst/>
          </a:prstGeom>
          <a:noFill/>
          <a:ln w="9525">
            <a:noFill/>
            <a:miter lim="800000"/>
            <a:headEnd/>
            <a:tailEnd/>
          </a:ln>
        </p:spPr>
        <p:txBody>
          <a:bodyPr wrap="none">
            <a:spAutoFit/>
          </a:bodyPr>
          <a:lstStyle/>
          <a:p>
            <a:endParaRPr lang="en-US"/>
          </a:p>
        </p:txBody>
      </p:sp>
      <p:sp>
        <p:nvSpPr>
          <p:cNvPr id="73740" name="Rectangle 19"/>
          <p:cNvSpPr>
            <a:spLocks noChangeArrowheads="1"/>
          </p:cNvSpPr>
          <p:nvPr/>
        </p:nvSpPr>
        <p:spPr bwMode="auto">
          <a:xfrm>
            <a:off x="0" y="2486025"/>
            <a:ext cx="184150" cy="809625"/>
          </a:xfrm>
          <a:prstGeom prst="rect">
            <a:avLst/>
          </a:prstGeom>
          <a:noFill/>
          <a:ln w="9525">
            <a:noFill/>
            <a:miter lim="800000"/>
            <a:headEnd/>
            <a:tailEnd/>
          </a:ln>
        </p:spPr>
        <p:txBody>
          <a:bodyPr wrap="none">
            <a:spAutoFit/>
          </a:bodyPr>
          <a:lstStyle/>
          <a:p>
            <a:pPr>
              <a:tabLst>
                <a:tab pos="3590925" algn="l"/>
              </a:tabLst>
            </a:pPr>
            <a:r>
              <a:rPr lang="en-US" sz="1100"/>
              <a:t/>
            </a:r>
            <a:br>
              <a:rPr lang="en-US" sz="1100"/>
            </a:br>
            <a:endParaRPr lang="en-US"/>
          </a:p>
          <a:p>
            <a:pPr>
              <a:tabLst>
                <a:tab pos="3590925" algn="l"/>
              </a:tabLst>
            </a:pPr>
            <a:endParaRPr lang="en-US"/>
          </a:p>
        </p:txBody>
      </p:sp>
      <p:graphicFrame>
        <p:nvGraphicFramePr>
          <p:cNvPr id="471060" name="Group 20"/>
          <p:cNvGraphicFramePr>
            <a:graphicFrameLocks noGrp="1"/>
          </p:cNvGraphicFramePr>
          <p:nvPr/>
        </p:nvGraphicFramePr>
        <p:xfrm>
          <a:off x="0" y="2532063"/>
          <a:ext cx="1098550" cy="396875"/>
        </p:xfrm>
        <a:graphic>
          <a:graphicData uri="http://schemas.openxmlformats.org/drawingml/2006/table">
            <a:tbl>
              <a:tblPr/>
              <a:tblGrid>
                <a:gridCol w="1098550"/>
              </a:tblGrid>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rPr>
                        <a:t>	</a:t>
                      </a:r>
                      <a:endParaRPr kumimoji="0" lang="en-US" sz="1800" b="0" i="0" u="none" strike="noStrike" cap="none" normalizeH="0" baseline="0" dirty="0" smtClean="0">
                        <a:ln>
                          <a:noFill/>
                        </a:ln>
                        <a:solidFill>
                          <a:schemeClr val="tx1"/>
                        </a:solidFill>
                        <a:effectLst/>
                        <a:latin typeface="Arial" pitchFamily="34" charset="0"/>
                      </a:endParaRP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73743" name="Line 26"/>
          <p:cNvSpPr>
            <a:spLocks noChangeShapeType="1"/>
          </p:cNvSpPr>
          <p:nvPr/>
        </p:nvSpPr>
        <p:spPr bwMode="auto">
          <a:xfrm>
            <a:off x="5562600" y="4419600"/>
            <a:ext cx="1485900" cy="0"/>
          </a:xfrm>
          <a:prstGeom prst="line">
            <a:avLst/>
          </a:prstGeom>
          <a:noFill/>
          <a:ln w="9525">
            <a:solidFill>
              <a:srgbClr val="000000"/>
            </a:solidFill>
            <a:round/>
            <a:headEnd/>
            <a:tailEnd/>
          </a:ln>
        </p:spPr>
        <p:txBody>
          <a:bodyPr/>
          <a:lstStyle/>
          <a:p>
            <a:endParaRPr lang="en-US"/>
          </a:p>
        </p:txBody>
      </p:sp>
      <p:sp>
        <p:nvSpPr>
          <p:cNvPr id="73744" name="Line 27"/>
          <p:cNvSpPr>
            <a:spLocks noChangeShapeType="1"/>
          </p:cNvSpPr>
          <p:nvPr/>
        </p:nvSpPr>
        <p:spPr bwMode="auto">
          <a:xfrm flipV="1">
            <a:off x="6705600" y="4302125"/>
            <a:ext cx="1588" cy="228600"/>
          </a:xfrm>
          <a:prstGeom prst="line">
            <a:avLst/>
          </a:prstGeom>
          <a:noFill/>
          <a:ln w="9525">
            <a:solidFill>
              <a:srgbClr val="000000"/>
            </a:solidFill>
            <a:round/>
            <a:headEnd/>
            <a:tailEnd/>
          </a:ln>
        </p:spPr>
        <p:txBody>
          <a:bodyPr/>
          <a:lstStyle/>
          <a:p>
            <a:endParaRPr lang="en-US"/>
          </a:p>
        </p:txBody>
      </p:sp>
      <p:sp>
        <p:nvSpPr>
          <p:cNvPr id="73745" name="Line 28"/>
          <p:cNvSpPr>
            <a:spLocks noChangeShapeType="1"/>
          </p:cNvSpPr>
          <p:nvPr/>
        </p:nvSpPr>
        <p:spPr bwMode="auto">
          <a:xfrm flipV="1">
            <a:off x="6019800" y="4073525"/>
            <a:ext cx="0" cy="457200"/>
          </a:xfrm>
          <a:prstGeom prst="line">
            <a:avLst/>
          </a:prstGeom>
          <a:noFill/>
          <a:ln w="9525">
            <a:solidFill>
              <a:srgbClr val="000000"/>
            </a:solidFill>
            <a:round/>
            <a:headEnd/>
            <a:tailEnd/>
          </a:ln>
        </p:spPr>
        <p:txBody>
          <a:bodyPr/>
          <a:lstStyle/>
          <a:p>
            <a:endParaRPr lang="en-US"/>
          </a:p>
        </p:txBody>
      </p:sp>
      <p:sp>
        <p:nvSpPr>
          <p:cNvPr id="73746" name="Text Box 29"/>
          <p:cNvSpPr txBox="1">
            <a:spLocks noChangeArrowheads="1"/>
          </p:cNvSpPr>
          <p:nvPr/>
        </p:nvSpPr>
        <p:spPr bwMode="auto">
          <a:xfrm>
            <a:off x="5564188" y="4043363"/>
            <a:ext cx="1027112" cy="334962"/>
          </a:xfrm>
          <a:prstGeom prst="rect">
            <a:avLst/>
          </a:prstGeom>
          <a:solidFill>
            <a:srgbClr val="FFFFFF"/>
          </a:solidFill>
          <a:ln w="9525">
            <a:noFill/>
            <a:miter lim="800000"/>
            <a:headEnd/>
            <a:tailEnd/>
          </a:ln>
        </p:spPr>
        <p:txBody>
          <a:bodyPr/>
          <a:lstStyle/>
          <a:p>
            <a:endParaRPr lang="en-US"/>
          </a:p>
        </p:txBody>
      </p:sp>
      <p:sp>
        <p:nvSpPr>
          <p:cNvPr id="73747" name="Line 30"/>
          <p:cNvSpPr>
            <a:spLocks noChangeShapeType="1"/>
          </p:cNvSpPr>
          <p:nvPr/>
        </p:nvSpPr>
        <p:spPr bwMode="auto">
          <a:xfrm>
            <a:off x="6016625" y="4286250"/>
            <a:ext cx="685800" cy="0"/>
          </a:xfrm>
          <a:prstGeom prst="line">
            <a:avLst/>
          </a:prstGeom>
          <a:noFill/>
          <a:ln w="9525">
            <a:solidFill>
              <a:srgbClr val="000000"/>
            </a:solidFill>
            <a:round/>
            <a:headEnd/>
            <a:tailEnd type="triangle" w="med" len="med"/>
          </a:ln>
        </p:spPr>
        <p:txBody>
          <a:bodyPr/>
          <a:lstStyle/>
          <a:p>
            <a:endParaRPr lang="en-US"/>
          </a:p>
        </p:txBody>
      </p:sp>
      <p:sp>
        <p:nvSpPr>
          <p:cNvPr id="73748" name="Line 31"/>
          <p:cNvSpPr>
            <a:spLocks noChangeShapeType="1"/>
          </p:cNvSpPr>
          <p:nvPr/>
        </p:nvSpPr>
        <p:spPr bwMode="auto">
          <a:xfrm>
            <a:off x="5559425" y="4286250"/>
            <a:ext cx="457200" cy="0"/>
          </a:xfrm>
          <a:prstGeom prst="line">
            <a:avLst/>
          </a:prstGeom>
          <a:noFill/>
          <a:ln w="9525">
            <a:solidFill>
              <a:srgbClr val="000000"/>
            </a:solidFill>
            <a:round/>
            <a:headEnd/>
            <a:tailEnd type="triangle" w="med" len="med"/>
          </a:ln>
        </p:spPr>
        <p:txBody>
          <a:bodyPr/>
          <a:lstStyle/>
          <a:p>
            <a:endParaRPr lang="en-US"/>
          </a:p>
        </p:txBody>
      </p:sp>
      <p:sp>
        <p:nvSpPr>
          <p:cNvPr id="73749" name="Text Box 32"/>
          <p:cNvSpPr txBox="1">
            <a:spLocks noChangeArrowheads="1"/>
          </p:cNvSpPr>
          <p:nvPr/>
        </p:nvSpPr>
        <p:spPr bwMode="auto">
          <a:xfrm>
            <a:off x="228600" y="1219200"/>
            <a:ext cx="3444875" cy="1323975"/>
          </a:xfrm>
          <a:prstGeom prst="rect">
            <a:avLst/>
          </a:prstGeom>
          <a:noFill/>
          <a:ln w="9525">
            <a:noFill/>
            <a:miter lim="800000"/>
            <a:headEnd/>
            <a:tailEnd/>
          </a:ln>
        </p:spPr>
        <p:txBody>
          <a:bodyPr>
            <a:spAutoFit/>
          </a:bodyPr>
          <a:lstStyle/>
          <a:p>
            <a:pPr algn="l">
              <a:defRPr/>
            </a:pPr>
            <a:r>
              <a:rPr lang="en-US" sz="2000" dirty="0">
                <a:latin typeface="+mn-lt"/>
              </a:rPr>
              <a:t>Julie had 50 apples and then bought 30 oranges. How many pieces of fruit does she have now?</a:t>
            </a:r>
          </a:p>
        </p:txBody>
      </p:sp>
      <p:sp>
        <p:nvSpPr>
          <p:cNvPr id="73750" name="Text Box 33"/>
          <p:cNvSpPr txBox="1">
            <a:spLocks noChangeArrowheads="1"/>
          </p:cNvSpPr>
          <p:nvPr/>
        </p:nvSpPr>
        <p:spPr bwMode="auto">
          <a:xfrm>
            <a:off x="5029200" y="1143000"/>
            <a:ext cx="3444875" cy="1938338"/>
          </a:xfrm>
          <a:prstGeom prst="rect">
            <a:avLst/>
          </a:prstGeom>
          <a:noFill/>
          <a:ln w="9525">
            <a:noFill/>
            <a:miter lim="800000"/>
            <a:headEnd/>
            <a:tailEnd/>
          </a:ln>
        </p:spPr>
        <p:txBody>
          <a:bodyPr>
            <a:spAutoFit/>
          </a:bodyPr>
          <a:lstStyle/>
          <a:p>
            <a:pPr algn="l">
              <a:defRPr/>
            </a:pPr>
            <a:r>
              <a:rPr lang="en-US" sz="2000" dirty="0">
                <a:latin typeface="+mn-lt"/>
              </a:rPr>
              <a:t>Julie wanted to collect 80 pieces of fruit for a food drive. She already has 50 apples. How many more pieces of fruit does she need?</a:t>
            </a:r>
          </a:p>
        </p:txBody>
      </p:sp>
      <p:grpSp>
        <p:nvGrpSpPr>
          <p:cNvPr id="3" name="Group 34"/>
          <p:cNvGrpSpPr>
            <a:grpSpLocks noChangeAspect="1"/>
          </p:cNvGrpSpPr>
          <p:nvPr/>
        </p:nvGrpSpPr>
        <p:grpSpPr bwMode="auto">
          <a:xfrm>
            <a:off x="5181600" y="2514600"/>
            <a:ext cx="1981200" cy="1593850"/>
            <a:chOff x="4057" y="1927"/>
            <a:chExt cx="2590" cy="2066"/>
          </a:xfrm>
        </p:grpSpPr>
        <p:sp>
          <p:nvSpPr>
            <p:cNvPr id="73760" name="AutoShape 35"/>
            <p:cNvSpPr>
              <a:spLocks noChangeAspect="1" noChangeArrowheads="1"/>
            </p:cNvSpPr>
            <p:nvPr/>
          </p:nvSpPr>
          <p:spPr bwMode="auto">
            <a:xfrm>
              <a:off x="4057" y="1927"/>
              <a:ext cx="2590" cy="2066"/>
            </a:xfrm>
            <a:prstGeom prst="rect">
              <a:avLst/>
            </a:prstGeom>
            <a:noFill/>
            <a:ln w="9525">
              <a:noFill/>
              <a:miter lim="800000"/>
              <a:headEnd/>
              <a:tailEnd/>
            </a:ln>
          </p:spPr>
          <p:txBody>
            <a:bodyPr/>
            <a:lstStyle/>
            <a:p>
              <a:endParaRPr lang="en-US"/>
            </a:p>
          </p:txBody>
        </p:sp>
        <p:sp>
          <p:nvSpPr>
            <p:cNvPr id="73761" name="Rectangle 36" descr="Sphere"/>
            <p:cNvSpPr>
              <a:spLocks noChangeArrowheads="1"/>
            </p:cNvSpPr>
            <p:nvPr/>
          </p:nvSpPr>
          <p:spPr bwMode="auto">
            <a:xfrm>
              <a:off x="4057" y="3304"/>
              <a:ext cx="1769" cy="250"/>
            </a:xfrm>
            <a:prstGeom prst="rect">
              <a:avLst/>
            </a:prstGeom>
            <a:pattFill prst="sphere">
              <a:fgClr>
                <a:srgbClr val="FF0000"/>
              </a:fgClr>
              <a:bgClr>
                <a:srgbClr val="FFFFFF"/>
              </a:bgClr>
            </a:pattFill>
            <a:ln w="9525">
              <a:solidFill>
                <a:srgbClr val="000000"/>
              </a:solidFill>
              <a:miter lim="800000"/>
              <a:headEnd/>
              <a:tailEnd/>
            </a:ln>
          </p:spPr>
          <p:txBody>
            <a:bodyPr wrap="none" anchor="ctr"/>
            <a:lstStyle/>
            <a:p>
              <a:endParaRPr lang="en-US"/>
            </a:p>
          </p:txBody>
        </p:sp>
        <p:sp>
          <p:nvSpPr>
            <p:cNvPr id="73762" name="Rectangle 37" descr="Sphere"/>
            <p:cNvSpPr>
              <a:spLocks noChangeArrowheads="1"/>
            </p:cNvSpPr>
            <p:nvPr/>
          </p:nvSpPr>
          <p:spPr bwMode="auto">
            <a:xfrm>
              <a:off x="5826" y="3304"/>
              <a:ext cx="758" cy="250"/>
            </a:xfrm>
            <a:prstGeom prst="rect">
              <a:avLst/>
            </a:prstGeom>
            <a:pattFill prst="sphere">
              <a:fgClr>
                <a:srgbClr val="993300"/>
              </a:fgClr>
              <a:bgClr>
                <a:srgbClr val="FFFFFF"/>
              </a:bgClr>
            </a:pattFill>
            <a:ln w="9525">
              <a:solidFill>
                <a:srgbClr val="000000"/>
              </a:solidFill>
              <a:miter lim="800000"/>
              <a:headEnd/>
              <a:tailEnd/>
            </a:ln>
          </p:spPr>
          <p:txBody>
            <a:bodyPr wrap="none" anchor="ctr"/>
            <a:lstStyle/>
            <a:p>
              <a:endParaRPr lang="en-US"/>
            </a:p>
          </p:txBody>
        </p:sp>
        <p:sp>
          <p:nvSpPr>
            <p:cNvPr id="73763" name="Line 38"/>
            <p:cNvSpPr>
              <a:spLocks noChangeShapeType="1"/>
            </p:cNvSpPr>
            <p:nvPr/>
          </p:nvSpPr>
          <p:spPr bwMode="auto">
            <a:xfrm>
              <a:off x="6584" y="3179"/>
              <a:ext cx="0" cy="501"/>
            </a:xfrm>
            <a:prstGeom prst="line">
              <a:avLst/>
            </a:prstGeom>
            <a:noFill/>
            <a:ln w="28575">
              <a:solidFill>
                <a:srgbClr val="000000"/>
              </a:solidFill>
              <a:round/>
              <a:headEnd/>
              <a:tailEnd/>
            </a:ln>
          </p:spPr>
          <p:txBody>
            <a:bodyPr/>
            <a:lstStyle/>
            <a:p>
              <a:endParaRPr lang="en-US"/>
            </a:p>
          </p:txBody>
        </p:sp>
        <p:sp>
          <p:nvSpPr>
            <p:cNvPr id="73764" name="Line 39"/>
            <p:cNvSpPr>
              <a:spLocks noChangeShapeType="1"/>
            </p:cNvSpPr>
            <p:nvPr/>
          </p:nvSpPr>
          <p:spPr bwMode="auto">
            <a:xfrm>
              <a:off x="5826" y="3179"/>
              <a:ext cx="0" cy="501"/>
            </a:xfrm>
            <a:prstGeom prst="line">
              <a:avLst/>
            </a:prstGeom>
            <a:noFill/>
            <a:ln w="28575">
              <a:solidFill>
                <a:srgbClr val="000000"/>
              </a:solidFill>
              <a:round/>
              <a:headEnd/>
              <a:tailEnd/>
            </a:ln>
          </p:spPr>
          <p:txBody>
            <a:bodyPr/>
            <a:lstStyle/>
            <a:p>
              <a:endParaRPr lang="en-US"/>
            </a:p>
          </p:txBody>
        </p:sp>
        <p:sp>
          <p:nvSpPr>
            <p:cNvPr id="73765" name="Text Box 40"/>
            <p:cNvSpPr txBox="1">
              <a:spLocks noChangeArrowheads="1"/>
            </p:cNvSpPr>
            <p:nvPr/>
          </p:nvSpPr>
          <p:spPr bwMode="auto">
            <a:xfrm>
              <a:off x="5952" y="2303"/>
              <a:ext cx="569" cy="751"/>
            </a:xfrm>
            <a:prstGeom prst="rect">
              <a:avLst/>
            </a:prstGeom>
            <a:noFill/>
            <a:ln w="9525">
              <a:noFill/>
              <a:miter lim="800000"/>
              <a:headEnd/>
              <a:tailEnd/>
            </a:ln>
          </p:spPr>
          <p:txBody>
            <a:bodyPr/>
            <a:lstStyle/>
            <a:p>
              <a:r>
                <a:rPr lang="en-US" sz="2800" b="1">
                  <a:solidFill>
                    <a:srgbClr val="000000"/>
                  </a:solidFill>
                  <a:latin typeface="Times New Roman" pitchFamily="18" charset="0"/>
                </a:rPr>
                <a:t>?</a:t>
              </a:r>
              <a:endParaRPr lang="en-US"/>
            </a:p>
          </p:txBody>
        </p:sp>
        <p:sp>
          <p:nvSpPr>
            <p:cNvPr id="73766" name="Line 41"/>
            <p:cNvSpPr>
              <a:spLocks noChangeShapeType="1"/>
            </p:cNvSpPr>
            <p:nvPr/>
          </p:nvSpPr>
          <p:spPr bwMode="auto">
            <a:xfrm>
              <a:off x="5952" y="3054"/>
              <a:ext cx="569" cy="1"/>
            </a:xfrm>
            <a:prstGeom prst="line">
              <a:avLst/>
            </a:prstGeom>
            <a:noFill/>
            <a:ln w="9525">
              <a:solidFill>
                <a:srgbClr val="000000"/>
              </a:solidFill>
              <a:round/>
              <a:headEnd type="triangle" w="med" len="med"/>
              <a:tailEnd type="triangle" w="med" len="med"/>
            </a:ln>
          </p:spPr>
          <p:txBody>
            <a:bodyPr wrap="none" anchor="ctr"/>
            <a:lstStyle/>
            <a:p>
              <a:endParaRPr lang="en-US"/>
            </a:p>
          </p:txBody>
        </p:sp>
      </p:grpSp>
      <p:sp>
        <p:nvSpPr>
          <p:cNvPr id="73752" name="Text Box 42"/>
          <p:cNvSpPr txBox="1">
            <a:spLocks noChangeArrowheads="1"/>
          </p:cNvSpPr>
          <p:nvPr/>
        </p:nvSpPr>
        <p:spPr bwMode="auto">
          <a:xfrm>
            <a:off x="779463" y="4699000"/>
            <a:ext cx="642937" cy="307975"/>
          </a:xfrm>
          <a:prstGeom prst="rect">
            <a:avLst/>
          </a:prstGeom>
          <a:noFill/>
          <a:ln w="9525">
            <a:noFill/>
            <a:miter lim="800000"/>
            <a:headEnd/>
            <a:tailEnd/>
          </a:ln>
        </p:spPr>
        <p:txBody>
          <a:bodyPr wrap="none">
            <a:spAutoFit/>
          </a:bodyPr>
          <a:lstStyle/>
          <a:p>
            <a:r>
              <a:rPr lang="en-US" sz="1400"/>
              <a:t>  </a:t>
            </a:r>
            <a:r>
              <a:rPr lang="en-US" sz="1400" b="1"/>
              <a:t>50</a:t>
            </a:r>
            <a:r>
              <a:rPr lang="en-US" sz="1400"/>
              <a:t>    </a:t>
            </a:r>
          </a:p>
        </p:txBody>
      </p:sp>
      <p:sp>
        <p:nvSpPr>
          <p:cNvPr id="73753" name="Text Box 43"/>
          <p:cNvSpPr txBox="1">
            <a:spLocks noChangeArrowheads="1"/>
          </p:cNvSpPr>
          <p:nvPr/>
        </p:nvSpPr>
        <p:spPr bwMode="auto">
          <a:xfrm>
            <a:off x="6332538" y="4530725"/>
            <a:ext cx="661987" cy="307975"/>
          </a:xfrm>
          <a:prstGeom prst="rect">
            <a:avLst/>
          </a:prstGeom>
          <a:noFill/>
          <a:ln w="9525">
            <a:noFill/>
            <a:miter lim="800000"/>
            <a:headEnd/>
            <a:tailEnd/>
          </a:ln>
        </p:spPr>
        <p:txBody>
          <a:bodyPr wrap="none">
            <a:spAutoFit/>
          </a:bodyPr>
          <a:lstStyle/>
          <a:p>
            <a:r>
              <a:rPr lang="en-US" sz="1400" b="1"/>
              <a:t>    80  </a:t>
            </a:r>
          </a:p>
        </p:txBody>
      </p:sp>
      <p:sp>
        <p:nvSpPr>
          <p:cNvPr id="73754" name="Text Box 44"/>
          <p:cNvSpPr txBox="1">
            <a:spLocks noChangeArrowheads="1"/>
          </p:cNvSpPr>
          <p:nvPr/>
        </p:nvSpPr>
        <p:spPr bwMode="auto">
          <a:xfrm>
            <a:off x="5638800" y="4530725"/>
            <a:ext cx="677863" cy="304800"/>
          </a:xfrm>
          <a:prstGeom prst="rect">
            <a:avLst/>
          </a:prstGeom>
          <a:noFill/>
          <a:ln w="9525">
            <a:noFill/>
            <a:miter lim="800000"/>
            <a:headEnd/>
            <a:tailEnd/>
          </a:ln>
        </p:spPr>
        <p:txBody>
          <a:bodyPr wrap="none">
            <a:spAutoFit/>
          </a:bodyPr>
          <a:lstStyle/>
          <a:p>
            <a:r>
              <a:rPr lang="en-US" sz="1400"/>
              <a:t>  </a:t>
            </a:r>
            <a:r>
              <a:rPr lang="en-US" sz="1400" b="1"/>
              <a:t>50    </a:t>
            </a:r>
          </a:p>
        </p:txBody>
      </p:sp>
      <p:sp>
        <p:nvSpPr>
          <p:cNvPr id="73755" name="Text Box 45"/>
          <p:cNvSpPr txBox="1">
            <a:spLocks noChangeArrowheads="1"/>
          </p:cNvSpPr>
          <p:nvPr/>
        </p:nvSpPr>
        <p:spPr bwMode="auto">
          <a:xfrm>
            <a:off x="1233488" y="4191000"/>
            <a:ext cx="550862" cy="307975"/>
          </a:xfrm>
          <a:prstGeom prst="rect">
            <a:avLst/>
          </a:prstGeom>
          <a:noFill/>
          <a:ln w="9525">
            <a:noFill/>
            <a:miter lim="800000"/>
            <a:headEnd/>
            <a:tailEnd/>
          </a:ln>
        </p:spPr>
        <p:txBody>
          <a:bodyPr wrap="none">
            <a:spAutoFit/>
          </a:bodyPr>
          <a:lstStyle/>
          <a:p>
            <a:r>
              <a:rPr lang="en-US" sz="1400" b="1"/>
              <a:t>30</a:t>
            </a:r>
            <a:r>
              <a:rPr lang="en-US" sz="1400"/>
              <a:t>    </a:t>
            </a:r>
          </a:p>
        </p:txBody>
      </p:sp>
      <p:sp>
        <p:nvSpPr>
          <p:cNvPr id="73756" name="Text Box 46"/>
          <p:cNvSpPr txBox="1">
            <a:spLocks noChangeArrowheads="1"/>
          </p:cNvSpPr>
          <p:nvPr/>
        </p:nvSpPr>
        <p:spPr bwMode="auto">
          <a:xfrm>
            <a:off x="1600200" y="4724400"/>
            <a:ext cx="471488" cy="366713"/>
          </a:xfrm>
          <a:prstGeom prst="rect">
            <a:avLst/>
          </a:prstGeom>
          <a:noFill/>
          <a:ln w="9525">
            <a:noFill/>
            <a:miter lim="800000"/>
            <a:headEnd/>
            <a:tailEnd/>
          </a:ln>
        </p:spPr>
        <p:txBody>
          <a:bodyPr wrap="none">
            <a:spAutoFit/>
          </a:bodyPr>
          <a:lstStyle/>
          <a:p>
            <a:r>
              <a:rPr lang="en-US" b="1"/>
              <a:t>?</a:t>
            </a:r>
            <a:r>
              <a:rPr lang="en-US" sz="1400"/>
              <a:t>   </a:t>
            </a:r>
          </a:p>
        </p:txBody>
      </p:sp>
      <p:sp>
        <p:nvSpPr>
          <p:cNvPr id="73757" name="Text Box 47"/>
          <p:cNvSpPr txBox="1">
            <a:spLocks noChangeArrowheads="1"/>
          </p:cNvSpPr>
          <p:nvPr/>
        </p:nvSpPr>
        <p:spPr bwMode="auto">
          <a:xfrm>
            <a:off x="6096000" y="3844925"/>
            <a:ext cx="471488" cy="366713"/>
          </a:xfrm>
          <a:prstGeom prst="rect">
            <a:avLst/>
          </a:prstGeom>
          <a:noFill/>
          <a:ln w="9525">
            <a:noFill/>
            <a:miter lim="800000"/>
            <a:headEnd/>
            <a:tailEnd/>
          </a:ln>
        </p:spPr>
        <p:txBody>
          <a:bodyPr wrap="none">
            <a:spAutoFit/>
          </a:bodyPr>
          <a:lstStyle/>
          <a:p>
            <a:r>
              <a:rPr lang="en-US" b="1"/>
              <a:t>?</a:t>
            </a:r>
            <a:r>
              <a:rPr lang="en-US" sz="1400"/>
              <a:t>   </a:t>
            </a:r>
          </a:p>
        </p:txBody>
      </p:sp>
      <p:sp>
        <p:nvSpPr>
          <p:cNvPr id="73758" name="Text Box 48"/>
          <p:cNvSpPr txBox="1">
            <a:spLocks noChangeArrowheads="1"/>
          </p:cNvSpPr>
          <p:nvPr/>
        </p:nvSpPr>
        <p:spPr bwMode="auto">
          <a:xfrm>
            <a:off x="381000" y="5486400"/>
            <a:ext cx="3505200" cy="1143000"/>
          </a:xfrm>
          <a:prstGeom prst="rect">
            <a:avLst/>
          </a:prstGeom>
          <a:solidFill>
            <a:srgbClr val="FFFFFF"/>
          </a:solidFill>
          <a:ln w="9525">
            <a:noFill/>
            <a:miter lim="800000"/>
            <a:headEnd/>
            <a:tailEnd/>
          </a:ln>
        </p:spPr>
        <p:txBody>
          <a:bodyPr/>
          <a:lstStyle/>
          <a:p>
            <a:pPr algn="l">
              <a:defRPr/>
            </a:pPr>
            <a:r>
              <a:rPr lang="en-US" b="1" dirty="0">
                <a:latin typeface="+mn-lt"/>
              </a:rPr>
              <a:t>part + other part = whole</a:t>
            </a:r>
          </a:p>
          <a:p>
            <a:pPr algn="l">
              <a:defRPr/>
            </a:pPr>
            <a:endParaRPr lang="en-US" b="1" dirty="0">
              <a:latin typeface="+mn-lt"/>
            </a:endParaRPr>
          </a:p>
          <a:p>
            <a:pPr algn="l">
              <a:defRPr/>
            </a:pPr>
            <a:r>
              <a:rPr lang="en-US" b="1" dirty="0">
                <a:latin typeface="+mn-lt"/>
              </a:rPr>
              <a:t>addend + addend = sum </a:t>
            </a:r>
          </a:p>
        </p:txBody>
      </p:sp>
      <p:sp>
        <p:nvSpPr>
          <p:cNvPr id="73759" name="Text Box 49"/>
          <p:cNvSpPr txBox="1">
            <a:spLocks noChangeArrowheads="1"/>
          </p:cNvSpPr>
          <p:nvPr/>
        </p:nvSpPr>
        <p:spPr bwMode="auto">
          <a:xfrm>
            <a:off x="4724400" y="4800600"/>
            <a:ext cx="4572000" cy="1295400"/>
          </a:xfrm>
          <a:prstGeom prst="rect">
            <a:avLst/>
          </a:prstGeom>
          <a:solidFill>
            <a:srgbClr val="FFFFFF"/>
          </a:solidFill>
          <a:ln w="9525">
            <a:noFill/>
            <a:miter lim="800000"/>
            <a:headEnd/>
            <a:tailEnd/>
          </a:ln>
        </p:spPr>
        <p:txBody>
          <a:bodyPr/>
          <a:lstStyle/>
          <a:p>
            <a:pPr algn="l">
              <a:defRPr/>
            </a:pPr>
            <a:r>
              <a:rPr lang="en-US" b="1" dirty="0">
                <a:latin typeface="+mn-lt"/>
              </a:rPr>
              <a:t>whole – part = other </a:t>
            </a:r>
            <a:r>
              <a:rPr lang="en-US" b="1" dirty="0">
                <a:latin typeface="+mn-lt"/>
              </a:rPr>
              <a:t>part</a:t>
            </a:r>
          </a:p>
          <a:p>
            <a:pPr algn="l">
              <a:defRPr/>
            </a:pPr>
            <a:endParaRPr lang="en-US" b="1" dirty="0">
              <a:latin typeface="+mn-lt"/>
            </a:endParaRPr>
          </a:p>
          <a:p>
            <a:pPr algn="l">
              <a:defRPr/>
            </a:pPr>
            <a:r>
              <a:rPr lang="en-US" b="1" dirty="0">
                <a:latin typeface="+mn-lt"/>
              </a:rPr>
              <a:t>whole – part accounted for </a:t>
            </a:r>
            <a:endParaRPr lang="en-US" b="1" dirty="0">
              <a:latin typeface="+mn-lt"/>
            </a:endParaRPr>
          </a:p>
          <a:p>
            <a:pPr algn="l">
              <a:defRPr/>
            </a:pPr>
            <a:r>
              <a:rPr lang="en-US" b="1" dirty="0">
                <a:latin typeface="+mn-lt"/>
              </a:rPr>
              <a:t> </a:t>
            </a:r>
            <a:r>
              <a:rPr lang="en-US" b="1" dirty="0">
                <a:latin typeface="+mn-lt"/>
              </a:rPr>
              <a:t>                                   = part </a:t>
            </a:r>
            <a:r>
              <a:rPr lang="en-US" b="1" dirty="0">
                <a:latin typeface="+mn-lt"/>
              </a:rPr>
              <a:t>needed </a:t>
            </a:r>
          </a:p>
          <a:p>
            <a:pPr algn="l">
              <a:defRPr/>
            </a:pPr>
            <a:r>
              <a:rPr lang="en-US" b="1" dirty="0">
                <a:latin typeface="+mn-lt"/>
              </a:rPr>
              <a:t>whole </a:t>
            </a:r>
            <a:r>
              <a:rPr lang="en-US" b="1" dirty="0">
                <a:latin typeface="+mn-lt"/>
              </a:rPr>
              <a:t>– part = </a:t>
            </a:r>
            <a:r>
              <a:rPr lang="en-US" b="1" dirty="0">
                <a:latin typeface="+mn-lt"/>
              </a:rPr>
              <a:t>difference</a:t>
            </a:r>
          </a:p>
          <a:p>
            <a:pPr algn="l">
              <a:defRPr/>
            </a:pPr>
            <a:endParaRPr lang="en-US" b="1" dirty="0">
              <a:latin typeface="+mn-lt"/>
            </a:endParaRPr>
          </a:p>
          <a:p>
            <a:pPr algn="l">
              <a:defRPr/>
            </a:pPr>
            <a:r>
              <a:rPr lang="en-US" b="1" dirty="0">
                <a:latin typeface="+mn-lt"/>
              </a:rPr>
              <a:t>minuend – subtrahend = difference</a:t>
            </a:r>
          </a:p>
          <a:p>
            <a:pPr algn="l">
              <a:defRPr/>
            </a:pPr>
            <a:endParaRPr lang="en-US" b="1" dirty="0">
              <a:latin typeface="+mn-lt"/>
            </a:endParaRPr>
          </a:p>
          <a:p>
            <a:pPr>
              <a:defRPr/>
            </a:pPr>
            <a:endParaRPr lang="en-US" b="1" dirty="0">
              <a:latin typeface="+mn-l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ChangeArrowheads="1"/>
          </p:cNvSpPr>
          <p:nvPr/>
        </p:nvSpPr>
        <p:spPr bwMode="auto">
          <a:xfrm>
            <a:off x="304800" y="0"/>
            <a:ext cx="8839200" cy="1108075"/>
          </a:xfrm>
          <a:prstGeom prst="rect">
            <a:avLst/>
          </a:prstGeom>
          <a:noFill/>
          <a:ln w="9525">
            <a:noFill/>
            <a:miter lim="800000"/>
            <a:headEnd/>
            <a:tailEnd/>
          </a:ln>
        </p:spPr>
        <p:txBody>
          <a:bodyPr>
            <a:spAutoFit/>
          </a:bodyPr>
          <a:lstStyle/>
          <a:p>
            <a:r>
              <a:rPr lang="en-US" sz="2400" b="1">
                <a:cs typeface="Times New Roman" pitchFamily="18" charset="0"/>
              </a:rPr>
              <a:t>Addition				Subtraction		</a:t>
            </a:r>
          </a:p>
          <a:p>
            <a:r>
              <a:rPr lang="en-US" sz="2400" b="1">
                <a:cs typeface="Times New Roman" pitchFamily="18" charset="0"/>
              </a:rPr>
              <a:t>Compare: Total unknown		Compare: difference unknown</a:t>
            </a:r>
            <a:endParaRPr lang="en-US" sz="2400" b="1"/>
          </a:p>
          <a:p>
            <a:endParaRPr lang="en-US"/>
          </a:p>
        </p:txBody>
      </p:sp>
      <p:sp>
        <p:nvSpPr>
          <p:cNvPr id="74755" name="Line 3"/>
          <p:cNvSpPr>
            <a:spLocks noChangeShapeType="1"/>
          </p:cNvSpPr>
          <p:nvPr/>
        </p:nvSpPr>
        <p:spPr bwMode="auto">
          <a:xfrm>
            <a:off x="4572000" y="0"/>
            <a:ext cx="0" cy="6858000"/>
          </a:xfrm>
          <a:prstGeom prst="line">
            <a:avLst/>
          </a:prstGeom>
          <a:noFill/>
          <a:ln w="9525">
            <a:solidFill>
              <a:schemeClr val="tx1"/>
            </a:solidFill>
            <a:prstDash val="dashDot"/>
            <a:round/>
            <a:headEnd/>
            <a:tailEnd/>
          </a:ln>
        </p:spPr>
        <p:txBody>
          <a:bodyPr/>
          <a:lstStyle/>
          <a:p>
            <a:endParaRPr lang="en-US"/>
          </a:p>
        </p:txBody>
      </p:sp>
      <p:sp>
        <p:nvSpPr>
          <p:cNvPr id="74756" name="Rectangle 4"/>
          <p:cNvSpPr>
            <a:spLocks noChangeArrowheads="1"/>
          </p:cNvSpPr>
          <p:nvPr/>
        </p:nvSpPr>
        <p:spPr bwMode="auto">
          <a:xfrm>
            <a:off x="0" y="2532063"/>
            <a:ext cx="9144000" cy="0"/>
          </a:xfrm>
          <a:prstGeom prst="rect">
            <a:avLst/>
          </a:prstGeom>
          <a:noFill/>
          <a:ln w="9525">
            <a:noFill/>
            <a:miter lim="800000"/>
            <a:headEnd/>
            <a:tailEnd/>
          </a:ln>
        </p:spPr>
        <p:txBody>
          <a:bodyPr wrap="none">
            <a:spAutoFit/>
          </a:bodyPr>
          <a:lstStyle/>
          <a:p>
            <a:endParaRPr lang="en-US"/>
          </a:p>
        </p:txBody>
      </p:sp>
      <p:sp>
        <p:nvSpPr>
          <p:cNvPr id="74757" name="Rectangle 5"/>
          <p:cNvSpPr>
            <a:spLocks noChangeArrowheads="1"/>
          </p:cNvSpPr>
          <p:nvPr/>
        </p:nvSpPr>
        <p:spPr bwMode="auto">
          <a:xfrm>
            <a:off x="0" y="2486025"/>
            <a:ext cx="184150" cy="809625"/>
          </a:xfrm>
          <a:prstGeom prst="rect">
            <a:avLst/>
          </a:prstGeom>
          <a:noFill/>
          <a:ln w="9525">
            <a:noFill/>
            <a:miter lim="800000"/>
            <a:headEnd/>
            <a:tailEnd/>
          </a:ln>
        </p:spPr>
        <p:txBody>
          <a:bodyPr wrap="none">
            <a:spAutoFit/>
          </a:bodyPr>
          <a:lstStyle/>
          <a:p>
            <a:pPr>
              <a:tabLst>
                <a:tab pos="3590925" algn="l"/>
              </a:tabLst>
            </a:pPr>
            <a:r>
              <a:rPr lang="en-US" sz="1100"/>
              <a:t/>
            </a:r>
            <a:br>
              <a:rPr lang="en-US" sz="1100"/>
            </a:br>
            <a:endParaRPr lang="en-US"/>
          </a:p>
          <a:p>
            <a:pPr>
              <a:tabLst>
                <a:tab pos="3590925" algn="l"/>
              </a:tabLst>
            </a:pPr>
            <a:endParaRPr lang="en-US"/>
          </a:p>
        </p:txBody>
      </p:sp>
      <p:sp>
        <p:nvSpPr>
          <p:cNvPr id="74758" name="Line 6"/>
          <p:cNvSpPr>
            <a:spLocks noChangeShapeType="1"/>
          </p:cNvSpPr>
          <p:nvPr/>
        </p:nvSpPr>
        <p:spPr bwMode="auto">
          <a:xfrm>
            <a:off x="5697538" y="4156075"/>
            <a:ext cx="1485900" cy="0"/>
          </a:xfrm>
          <a:prstGeom prst="line">
            <a:avLst/>
          </a:prstGeom>
          <a:noFill/>
          <a:ln w="9525">
            <a:solidFill>
              <a:srgbClr val="000000"/>
            </a:solidFill>
            <a:round/>
            <a:headEnd/>
            <a:tailEnd/>
          </a:ln>
        </p:spPr>
        <p:txBody>
          <a:bodyPr/>
          <a:lstStyle/>
          <a:p>
            <a:endParaRPr lang="en-US"/>
          </a:p>
        </p:txBody>
      </p:sp>
      <p:sp>
        <p:nvSpPr>
          <p:cNvPr id="74759" name="Line 7"/>
          <p:cNvSpPr>
            <a:spLocks noChangeShapeType="1"/>
          </p:cNvSpPr>
          <p:nvPr/>
        </p:nvSpPr>
        <p:spPr bwMode="auto">
          <a:xfrm flipV="1">
            <a:off x="6840538" y="4419600"/>
            <a:ext cx="1587" cy="228600"/>
          </a:xfrm>
          <a:prstGeom prst="line">
            <a:avLst/>
          </a:prstGeom>
          <a:noFill/>
          <a:ln w="9525">
            <a:solidFill>
              <a:srgbClr val="000000"/>
            </a:solidFill>
            <a:round/>
            <a:headEnd/>
            <a:tailEnd/>
          </a:ln>
        </p:spPr>
        <p:txBody>
          <a:bodyPr/>
          <a:lstStyle/>
          <a:p>
            <a:endParaRPr lang="en-US"/>
          </a:p>
        </p:txBody>
      </p:sp>
      <p:sp>
        <p:nvSpPr>
          <p:cNvPr id="74760" name="Line 8"/>
          <p:cNvSpPr>
            <a:spLocks noChangeShapeType="1"/>
          </p:cNvSpPr>
          <p:nvPr/>
        </p:nvSpPr>
        <p:spPr bwMode="auto">
          <a:xfrm flipV="1">
            <a:off x="6154738" y="3810000"/>
            <a:ext cx="0" cy="457200"/>
          </a:xfrm>
          <a:prstGeom prst="line">
            <a:avLst/>
          </a:prstGeom>
          <a:noFill/>
          <a:ln w="9525">
            <a:solidFill>
              <a:srgbClr val="000000"/>
            </a:solidFill>
            <a:round/>
            <a:headEnd/>
            <a:tailEnd/>
          </a:ln>
        </p:spPr>
        <p:txBody>
          <a:bodyPr/>
          <a:lstStyle/>
          <a:p>
            <a:endParaRPr lang="en-US"/>
          </a:p>
        </p:txBody>
      </p:sp>
      <p:sp>
        <p:nvSpPr>
          <p:cNvPr id="74761" name="Text Box 9"/>
          <p:cNvSpPr txBox="1">
            <a:spLocks noChangeArrowheads="1"/>
          </p:cNvSpPr>
          <p:nvPr/>
        </p:nvSpPr>
        <p:spPr bwMode="auto">
          <a:xfrm>
            <a:off x="5699125" y="3779838"/>
            <a:ext cx="1027113" cy="334962"/>
          </a:xfrm>
          <a:prstGeom prst="rect">
            <a:avLst/>
          </a:prstGeom>
          <a:solidFill>
            <a:srgbClr val="FFFFFF"/>
          </a:solidFill>
          <a:ln w="9525">
            <a:noFill/>
            <a:miter lim="800000"/>
            <a:headEnd/>
            <a:tailEnd/>
          </a:ln>
        </p:spPr>
        <p:txBody>
          <a:bodyPr/>
          <a:lstStyle/>
          <a:p>
            <a:endParaRPr lang="en-US"/>
          </a:p>
        </p:txBody>
      </p:sp>
      <p:sp>
        <p:nvSpPr>
          <p:cNvPr id="74762" name="Line 10"/>
          <p:cNvSpPr>
            <a:spLocks noChangeShapeType="1"/>
          </p:cNvSpPr>
          <p:nvPr/>
        </p:nvSpPr>
        <p:spPr bwMode="auto">
          <a:xfrm>
            <a:off x="6151563" y="4022725"/>
            <a:ext cx="765175" cy="0"/>
          </a:xfrm>
          <a:prstGeom prst="line">
            <a:avLst/>
          </a:prstGeom>
          <a:noFill/>
          <a:ln w="9525">
            <a:solidFill>
              <a:srgbClr val="000000"/>
            </a:solidFill>
            <a:round/>
            <a:headEnd/>
            <a:tailEnd type="triangle" w="med" len="med"/>
          </a:ln>
        </p:spPr>
        <p:txBody>
          <a:bodyPr/>
          <a:lstStyle/>
          <a:p>
            <a:endParaRPr lang="en-US"/>
          </a:p>
        </p:txBody>
      </p:sp>
      <p:sp>
        <p:nvSpPr>
          <p:cNvPr id="74763" name="Line 11"/>
          <p:cNvSpPr>
            <a:spLocks noChangeShapeType="1"/>
          </p:cNvSpPr>
          <p:nvPr/>
        </p:nvSpPr>
        <p:spPr bwMode="auto">
          <a:xfrm>
            <a:off x="5694363" y="4022725"/>
            <a:ext cx="457200" cy="0"/>
          </a:xfrm>
          <a:prstGeom prst="line">
            <a:avLst/>
          </a:prstGeom>
          <a:noFill/>
          <a:ln w="9525">
            <a:solidFill>
              <a:srgbClr val="000000"/>
            </a:solidFill>
            <a:round/>
            <a:headEnd/>
            <a:tailEnd type="triangle" w="med" len="med"/>
          </a:ln>
        </p:spPr>
        <p:txBody>
          <a:bodyPr/>
          <a:lstStyle/>
          <a:p>
            <a:endParaRPr lang="en-US"/>
          </a:p>
        </p:txBody>
      </p:sp>
      <p:sp>
        <p:nvSpPr>
          <p:cNvPr id="74764" name="Text Box 12"/>
          <p:cNvSpPr txBox="1">
            <a:spLocks noChangeArrowheads="1"/>
          </p:cNvSpPr>
          <p:nvPr/>
        </p:nvSpPr>
        <p:spPr bwMode="auto">
          <a:xfrm>
            <a:off x="228600" y="1219200"/>
            <a:ext cx="3444875" cy="1631950"/>
          </a:xfrm>
          <a:prstGeom prst="rect">
            <a:avLst/>
          </a:prstGeom>
          <a:noFill/>
          <a:ln w="9525">
            <a:noFill/>
            <a:miter lim="800000"/>
            <a:headEnd/>
            <a:tailEnd/>
          </a:ln>
        </p:spPr>
        <p:txBody>
          <a:bodyPr>
            <a:spAutoFit/>
          </a:bodyPr>
          <a:lstStyle/>
          <a:p>
            <a:pPr algn="l">
              <a:defRPr/>
            </a:pPr>
            <a:r>
              <a:rPr lang="en-US" sz="2000" dirty="0">
                <a:latin typeface="+mn-lt"/>
              </a:rPr>
              <a:t>Julie had 30 oranges and some apples. She had 20 more apples than oranges. How many apples does she have?</a:t>
            </a:r>
          </a:p>
        </p:txBody>
      </p:sp>
      <p:sp>
        <p:nvSpPr>
          <p:cNvPr id="74765" name="Text Box 13"/>
          <p:cNvSpPr txBox="1">
            <a:spLocks noChangeArrowheads="1"/>
          </p:cNvSpPr>
          <p:nvPr/>
        </p:nvSpPr>
        <p:spPr bwMode="auto">
          <a:xfrm>
            <a:off x="5181600" y="1143000"/>
            <a:ext cx="3444875" cy="1323975"/>
          </a:xfrm>
          <a:prstGeom prst="rect">
            <a:avLst/>
          </a:prstGeom>
          <a:noFill/>
          <a:ln w="9525">
            <a:noFill/>
            <a:miter lim="800000"/>
            <a:headEnd/>
            <a:tailEnd/>
          </a:ln>
        </p:spPr>
        <p:txBody>
          <a:bodyPr>
            <a:spAutoFit/>
          </a:bodyPr>
          <a:lstStyle/>
          <a:p>
            <a:pPr algn="l">
              <a:defRPr/>
            </a:pPr>
            <a:r>
              <a:rPr lang="en-US" sz="2000" dirty="0">
                <a:latin typeface="+mn-lt"/>
              </a:rPr>
              <a:t>Julie had 50 apples and 30 oranges.  Does she have more apples or oranges? How many more?</a:t>
            </a:r>
          </a:p>
        </p:txBody>
      </p:sp>
      <p:sp>
        <p:nvSpPr>
          <p:cNvPr id="74766" name="Text Box 14"/>
          <p:cNvSpPr txBox="1">
            <a:spLocks noChangeArrowheads="1"/>
          </p:cNvSpPr>
          <p:nvPr/>
        </p:nvSpPr>
        <p:spPr bwMode="auto">
          <a:xfrm>
            <a:off x="6477000" y="4648200"/>
            <a:ext cx="642938" cy="307975"/>
          </a:xfrm>
          <a:prstGeom prst="rect">
            <a:avLst/>
          </a:prstGeom>
          <a:noFill/>
          <a:ln w="9525">
            <a:noFill/>
            <a:miter lim="800000"/>
            <a:headEnd/>
            <a:tailEnd/>
          </a:ln>
        </p:spPr>
        <p:txBody>
          <a:bodyPr wrap="none">
            <a:spAutoFit/>
          </a:bodyPr>
          <a:lstStyle/>
          <a:p>
            <a:r>
              <a:rPr lang="en-US" sz="1400"/>
              <a:t>    </a:t>
            </a:r>
            <a:r>
              <a:rPr lang="en-US" sz="1400" b="1"/>
              <a:t>50</a:t>
            </a:r>
            <a:r>
              <a:rPr lang="en-US" sz="1400"/>
              <a:t>  </a:t>
            </a:r>
          </a:p>
        </p:txBody>
      </p:sp>
      <p:sp>
        <p:nvSpPr>
          <p:cNvPr id="74767" name="Text Box 15"/>
          <p:cNvSpPr txBox="1">
            <a:spLocks noChangeArrowheads="1"/>
          </p:cNvSpPr>
          <p:nvPr/>
        </p:nvSpPr>
        <p:spPr bwMode="auto">
          <a:xfrm>
            <a:off x="5791200" y="4267200"/>
            <a:ext cx="642938" cy="307975"/>
          </a:xfrm>
          <a:prstGeom prst="rect">
            <a:avLst/>
          </a:prstGeom>
          <a:noFill/>
          <a:ln w="9525">
            <a:noFill/>
            <a:miter lim="800000"/>
            <a:headEnd/>
            <a:tailEnd/>
          </a:ln>
        </p:spPr>
        <p:txBody>
          <a:bodyPr wrap="none">
            <a:spAutoFit/>
          </a:bodyPr>
          <a:lstStyle/>
          <a:p>
            <a:r>
              <a:rPr lang="en-US" sz="1400"/>
              <a:t>  </a:t>
            </a:r>
            <a:r>
              <a:rPr lang="en-US" sz="1400" b="1"/>
              <a:t>30</a:t>
            </a:r>
            <a:r>
              <a:rPr lang="en-US" sz="1400"/>
              <a:t>    </a:t>
            </a:r>
          </a:p>
        </p:txBody>
      </p:sp>
      <p:sp>
        <p:nvSpPr>
          <p:cNvPr id="74768" name="Text Box 16"/>
          <p:cNvSpPr txBox="1">
            <a:spLocks noChangeArrowheads="1"/>
          </p:cNvSpPr>
          <p:nvPr/>
        </p:nvSpPr>
        <p:spPr bwMode="auto">
          <a:xfrm>
            <a:off x="6307138" y="3581400"/>
            <a:ext cx="534987" cy="366713"/>
          </a:xfrm>
          <a:prstGeom prst="rect">
            <a:avLst/>
          </a:prstGeom>
          <a:noFill/>
          <a:ln w="9525">
            <a:noFill/>
            <a:miter lim="800000"/>
            <a:headEnd/>
            <a:tailEnd/>
          </a:ln>
        </p:spPr>
        <p:txBody>
          <a:bodyPr wrap="none">
            <a:spAutoFit/>
          </a:bodyPr>
          <a:lstStyle/>
          <a:p>
            <a:r>
              <a:rPr lang="en-US" b="1"/>
              <a:t> ?</a:t>
            </a:r>
            <a:r>
              <a:rPr lang="en-US" sz="1400"/>
              <a:t>   </a:t>
            </a:r>
          </a:p>
        </p:txBody>
      </p:sp>
      <p:grpSp>
        <p:nvGrpSpPr>
          <p:cNvPr id="2" name="Group 17"/>
          <p:cNvGrpSpPr>
            <a:grpSpLocks noChangeAspect="1"/>
          </p:cNvGrpSpPr>
          <p:nvPr/>
        </p:nvGrpSpPr>
        <p:grpSpPr bwMode="auto">
          <a:xfrm>
            <a:off x="838200" y="3048000"/>
            <a:ext cx="1581150" cy="614363"/>
            <a:chOff x="3592" y="2490"/>
            <a:chExt cx="2621" cy="1010"/>
          </a:xfrm>
        </p:grpSpPr>
        <p:sp>
          <p:nvSpPr>
            <p:cNvPr id="74800" name="AutoShape 18"/>
            <p:cNvSpPr>
              <a:spLocks noChangeAspect="1" noChangeArrowheads="1" noTextEdit="1"/>
            </p:cNvSpPr>
            <p:nvPr/>
          </p:nvSpPr>
          <p:spPr bwMode="auto">
            <a:xfrm>
              <a:off x="3592" y="2490"/>
              <a:ext cx="2621" cy="1010"/>
            </a:xfrm>
            <a:prstGeom prst="rect">
              <a:avLst/>
            </a:prstGeom>
            <a:noFill/>
            <a:ln w="9525">
              <a:noFill/>
              <a:miter lim="800000"/>
              <a:headEnd/>
              <a:tailEnd/>
            </a:ln>
          </p:spPr>
          <p:txBody>
            <a:bodyPr/>
            <a:lstStyle/>
            <a:p>
              <a:endParaRPr lang="en-US"/>
            </a:p>
          </p:txBody>
        </p:sp>
        <p:sp>
          <p:nvSpPr>
            <p:cNvPr id="74801" name="Rectangle 19" descr="Sphere"/>
            <p:cNvSpPr>
              <a:spLocks noChangeArrowheads="1"/>
            </p:cNvSpPr>
            <p:nvPr/>
          </p:nvSpPr>
          <p:spPr bwMode="auto">
            <a:xfrm>
              <a:off x="3592" y="2490"/>
              <a:ext cx="2147" cy="250"/>
            </a:xfrm>
            <a:prstGeom prst="rect">
              <a:avLst/>
            </a:prstGeom>
            <a:pattFill prst="sphere">
              <a:fgClr>
                <a:srgbClr val="FF0000"/>
              </a:fgClr>
              <a:bgClr>
                <a:srgbClr val="FFFFFF"/>
              </a:bgClr>
            </a:pattFill>
            <a:ln w="9525">
              <a:solidFill>
                <a:srgbClr val="000000"/>
              </a:solidFill>
              <a:miter lim="800000"/>
              <a:headEnd/>
              <a:tailEnd/>
            </a:ln>
          </p:spPr>
          <p:txBody>
            <a:bodyPr wrap="none" anchor="ctr"/>
            <a:lstStyle/>
            <a:p>
              <a:endParaRPr lang="en-US"/>
            </a:p>
          </p:txBody>
        </p:sp>
        <p:sp>
          <p:nvSpPr>
            <p:cNvPr id="74802" name="Rectangle 20" descr="Sphere"/>
            <p:cNvSpPr>
              <a:spLocks noChangeArrowheads="1"/>
            </p:cNvSpPr>
            <p:nvPr/>
          </p:nvSpPr>
          <p:spPr bwMode="auto">
            <a:xfrm>
              <a:off x="3592" y="2991"/>
              <a:ext cx="1516" cy="250"/>
            </a:xfrm>
            <a:prstGeom prst="rect">
              <a:avLst/>
            </a:prstGeom>
            <a:pattFill prst="sphere">
              <a:fgClr>
                <a:srgbClr val="FF9900"/>
              </a:fgClr>
              <a:bgClr>
                <a:srgbClr val="FFFFFF"/>
              </a:bgClr>
            </a:pattFill>
            <a:ln w="9525">
              <a:solidFill>
                <a:srgbClr val="000000"/>
              </a:solidFill>
              <a:miter lim="800000"/>
              <a:headEnd/>
              <a:tailEnd/>
            </a:ln>
          </p:spPr>
          <p:txBody>
            <a:bodyPr anchor="ctr"/>
            <a:lstStyle/>
            <a:p>
              <a:r>
                <a:rPr lang="en-US" sz="1200" b="1"/>
                <a:t>30</a:t>
              </a:r>
            </a:p>
          </p:txBody>
        </p:sp>
        <p:sp>
          <p:nvSpPr>
            <p:cNvPr id="74803" name="Line 21"/>
            <p:cNvSpPr>
              <a:spLocks noChangeShapeType="1"/>
            </p:cNvSpPr>
            <p:nvPr/>
          </p:nvSpPr>
          <p:spPr bwMode="auto">
            <a:xfrm flipV="1">
              <a:off x="5108" y="2490"/>
              <a:ext cx="0" cy="751"/>
            </a:xfrm>
            <a:prstGeom prst="line">
              <a:avLst/>
            </a:prstGeom>
            <a:noFill/>
            <a:ln w="28575">
              <a:solidFill>
                <a:srgbClr val="000000"/>
              </a:solidFill>
              <a:round/>
              <a:headEnd/>
              <a:tailEnd/>
            </a:ln>
          </p:spPr>
          <p:txBody>
            <a:bodyPr/>
            <a:lstStyle/>
            <a:p>
              <a:endParaRPr lang="en-US"/>
            </a:p>
          </p:txBody>
        </p:sp>
      </p:grpSp>
      <p:sp>
        <p:nvSpPr>
          <p:cNvPr id="74770" name="Line 22"/>
          <p:cNvSpPr>
            <a:spLocks noChangeShapeType="1"/>
          </p:cNvSpPr>
          <p:nvPr/>
        </p:nvSpPr>
        <p:spPr bwMode="auto">
          <a:xfrm>
            <a:off x="838200" y="2895600"/>
            <a:ext cx="1249363" cy="1588"/>
          </a:xfrm>
          <a:prstGeom prst="line">
            <a:avLst/>
          </a:prstGeom>
          <a:noFill/>
          <a:ln w="9525">
            <a:solidFill>
              <a:srgbClr val="000000"/>
            </a:solidFill>
            <a:round/>
            <a:headEnd type="triangle" w="med" len="med"/>
            <a:tailEnd type="triangle" w="med" len="med"/>
          </a:ln>
        </p:spPr>
        <p:txBody>
          <a:bodyPr wrap="none" anchor="ctr"/>
          <a:lstStyle/>
          <a:p>
            <a:endParaRPr lang="en-US"/>
          </a:p>
        </p:txBody>
      </p:sp>
      <p:sp>
        <p:nvSpPr>
          <p:cNvPr id="74771" name="Rectangle 23"/>
          <p:cNvSpPr>
            <a:spLocks noChangeArrowheads="1"/>
          </p:cNvSpPr>
          <p:nvPr/>
        </p:nvSpPr>
        <p:spPr bwMode="auto">
          <a:xfrm>
            <a:off x="0" y="3076575"/>
            <a:ext cx="184150" cy="366713"/>
          </a:xfrm>
          <a:prstGeom prst="rect">
            <a:avLst/>
          </a:prstGeom>
          <a:noFill/>
          <a:ln w="9525">
            <a:noFill/>
            <a:miter lim="800000"/>
            <a:headEnd/>
            <a:tailEnd/>
          </a:ln>
        </p:spPr>
        <p:txBody>
          <a:bodyPr wrap="none">
            <a:spAutoFit/>
          </a:bodyPr>
          <a:lstStyle/>
          <a:p>
            <a:endParaRPr lang="en-US"/>
          </a:p>
        </p:txBody>
      </p:sp>
      <p:sp>
        <p:nvSpPr>
          <p:cNvPr id="74772" name="Rectangle 24"/>
          <p:cNvSpPr>
            <a:spLocks noChangeArrowheads="1"/>
          </p:cNvSpPr>
          <p:nvPr/>
        </p:nvSpPr>
        <p:spPr bwMode="auto">
          <a:xfrm>
            <a:off x="0" y="3076575"/>
            <a:ext cx="184150" cy="915988"/>
          </a:xfrm>
          <a:prstGeom prst="rect">
            <a:avLst/>
          </a:prstGeom>
          <a:noFill/>
          <a:ln w="9525">
            <a:noFill/>
            <a:miter lim="800000"/>
            <a:headEnd/>
            <a:tailEnd/>
          </a:ln>
        </p:spPr>
        <p:txBody>
          <a:bodyPr wrap="none">
            <a:spAutoFit/>
          </a:bodyPr>
          <a:lstStyle/>
          <a:p>
            <a:r>
              <a:rPr lang="en-US"/>
              <a:t/>
            </a:r>
            <a:br>
              <a:rPr lang="en-US"/>
            </a:br>
            <a:endParaRPr lang="en-US"/>
          </a:p>
          <a:p>
            <a:endParaRPr lang="en-US"/>
          </a:p>
        </p:txBody>
      </p:sp>
      <p:graphicFrame>
        <p:nvGraphicFramePr>
          <p:cNvPr id="472089" name="Group 25"/>
          <p:cNvGraphicFramePr>
            <a:graphicFrameLocks noGrp="1"/>
          </p:cNvGraphicFramePr>
          <p:nvPr/>
        </p:nvGraphicFramePr>
        <p:xfrm>
          <a:off x="0" y="3122613"/>
          <a:ext cx="208280" cy="518160"/>
        </p:xfrm>
        <a:graphic>
          <a:graphicData uri="http://schemas.openxmlformats.org/drawingml/2006/table">
            <a:tbl>
              <a:tblPr/>
              <a:tblGrid>
                <a:gridCol w="208280"/>
              </a:tblGrid>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endParaRP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74775" name="Text Box 31"/>
          <p:cNvSpPr txBox="1">
            <a:spLocks noChangeArrowheads="1"/>
          </p:cNvSpPr>
          <p:nvPr/>
        </p:nvSpPr>
        <p:spPr bwMode="auto">
          <a:xfrm>
            <a:off x="1760538" y="3124200"/>
            <a:ext cx="338137" cy="276225"/>
          </a:xfrm>
          <a:prstGeom prst="rect">
            <a:avLst/>
          </a:prstGeom>
          <a:noFill/>
          <a:ln w="9525">
            <a:noFill/>
            <a:miter lim="800000"/>
            <a:headEnd/>
            <a:tailEnd/>
          </a:ln>
        </p:spPr>
        <p:txBody>
          <a:bodyPr wrap="none">
            <a:spAutoFit/>
          </a:bodyPr>
          <a:lstStyle/>
          <a:p>
            <a:r>
              <a:rPr lang="en-US" sz="1200" b="1"/>
              <a:t>20</a:t>
            </a:r>
          </a:p>
        </p:txBody>
      </p:sp>
      <p:sp>
        <p:nvSpPr>
          <p:cNvPr id="74776" name="Text Box 32"/>
          <p:cNvSpPr txBox="1">
            <a:spLocks noChangeArrowheads="1"/>
          </p:cNvSpPr>
          <p:nvPr/>
        </p:nvSpPr>
        <p:spPr bwMode="auto">
          <a:xfrm>
            <a:off x="1279525" y="2474913"/>
            <a:ext cx="323850" cy="366712"/>
          </a:xfrm>
          <a:prstGeom prst="rect">
            <a:avLst/>
          </a:prstGeom>
          <a:noFill/>
          <a:ln w="9525">
            <a:noFill/>
            <a:miter lim="800000"/>
            <a:headEnd/>
            <a:tailEnd/>
          </a:ln>
        </p:spPr>
        <p:txBody>
          <a:bodyPr wrap="none">
            <a:spAutoFit/>
          </a:bodyPr>
          <a:lstStyle/>
          <a:p>
            <a:r>
              <a:rPr lang="en-US" b="1"/>
              <a:t>?</a:t>
            </a:r>
          </a:p>
        </p:txBody>
      </p:sp>
      <p:grpSp>
        <p:nvGrpSpPr>
          <p:cNvPr id="3" name="Group 33"/>
          <p:cNvGrpSpPr>
            <a:grpSpLocks noChangeAspect="1"/>
          </p:cNvGrpSpPr>
          <p:nvPr/>
        </p:nvGrpSpPr>
        <p:grpSpPr bwMode="auto">
          <a:xfrm>
            <a:off x="5867400" y="3048000"/>
            <a:ext cx="1581150" cy="614363"/>
            <a:chOff x="3592" y="2490"/>
            <a:chExt cx="2621" cy="1010"/>
          </a:xfrm>
        </p:grpSpPr>
        <p:sp>
          <p:nvSpPr>
            <p:cNvPr id="74796" name="AutoShape 34"/>
            <p:cNvSpPr>
              <a:spLocks noChangeAspect="1" noChangeArrowheads="1" noTextEdit="1"/>
            </p:cNvSpPr>
            <p:nvPr/>
          </p:nvSpPr>
          <p:spPr bwMode="auto">
            <a:xfrm>
              <a:off x="3592" y="2490"/>
              <a:ext cx="2621" cy="1010"/>
            </a:xfrm>
            <a:prstGeom prst="rect">
              <a:avLst/>
            </a:prstGeom>
            <a:noFill/>
            <a:ln w="9525">
              <a:noFill/>
              <a:miter lim="800000"/>
              <a:headEnd/>
              <a:tailEnd/>
            </a:ln>
          </p:spPr>
          <p:txBody>
            <a:bodyPr/>
            <a:lstStyle/>
            <a:p>
              <a:endParaRPr lang="en-US"/>
            </a:p>
          </p:txBody>
        </p:sp>
        <p:sp>
          <p:nvSpPr>
            <p:cNvPr id="74797" name="Rectangle 35" descr="Sphere"/>
            <p:cNvSpPr>
              <a:spLocks noChangeArrowheads="1"/>
            </p:cNvSpPr>
            <p:nvPr/>
          </p:nvSpPr>
          <p:spPr bwMode="auto">
            <a:xfrm>
              <a:off x="3592" y="2490"/>
              <a:ext cx="2147" cy="250"/>
            </a:xfrm>
            <a:prstGeom prst="rect">
              <a:avLst/>
            </a:prstGeom>
            <a:pattFill prst="sphere">
              <a:fgClr>
                <a:srgbClr val="FF0000"/>
              </a:fgClr>
              <a:bgClr>
                <a:srgbClr val="FFFFFF"/>
              </a:bgClr>
            </a:pattFill>
            <a:ln w="9525">
              <a:solidFill>
                <a:srgbClr val="000000"/>
              </a:solidFill>
              <a:miter lim="800000"/>
              <a:headEnd/>
              <a:tailEnd/>
            </a:ln>
          </p:spPr>
          <p:txBody>
            <a:bodyPr wrap="none" anchor="ctr"/>
            <a:lstStyle/>
            <a:p>
              <a:endParaRPr lang="en-US"/>
            </a:p>
          </p:txBody>
        </p:sp>
        <p:sp>
          <p:nvSpPr>
            <p:cNvPr id="74798" name="Rectangle 36" descr="Sphere"/>
            <p:cNvSpPr>
              <a:spLocks noChangeArrowheads="1"/>
            </p:cNvSpPr>
            <p:nvPr/>
          </p:nvSpPr>
          <p:spPr bwMode="auto">
            <a:xfrm>
              <a:off x="3592" y="2991"/>
              <a:ext cx="1516" cy="250"/>
            </a:xfrm>
            <a:prstGeom prst="rect">
              <a:avLst/>
            </a:prstGeom>
            <a:pattFill prst="sphere">
              <a:fgClr>
                <a:srgbClr val="FF9900"/>
              </a:fgClr>
              <a:bgClr>
                <a:srgbClr val="FFFFFF"/>
              </a:bgClr>
            </a:pattFill>
            <a:ln w="9525">
              <a:solidFill>
                <a:srgbClr val="000000"/>
              </a:solidFill>
              <a:miter lim="800000"/>
              <a:headEnd/>
              <a:tailEnd/>
            </a:ln>
          </p:spPr>
          <p:txBody>
            <a:bodyPr anchor="ctr"/>
            <a:lstStyle/>
            <a:p>
              <a:r>
                <a:rPr lang="en-US" sz="1200" b="1"/>
                <a:t>30</a:t>
              </a:r>
            </a:p>
          </p:txBody>
        </p:sp>
        <p:sp>
          <p:nvSpPr>
            <p:cNvPr id="74799" name="Line 37"/>
            <p:cNvSpPr>
              <a:spLocks noChangeShapeType="1"/>
            </p:cNvSpPr>
            <p:nvPr/>
          </p:nvSpPr>
          <p:spPr bwMode="auto">
            <a:xfrm flipV="1">
              <a:off x="5108" y="2490"/>
              <a:ext cx="0" cy="751"/>
            </a:xfrm>
            <a:prstGeom prst="line">
              <a:avLst/>
            </a:prstGeom>
            <a:noFill/>
            <a:ln w="28575">
              <a:solidFill>
                <a:srgbClr val="000000"/>
              </a:solidFill>
              <a:round/>
              <a:headEnd/>
              <a:tailEnd/>
            </a:ln>
          </p:spPr>
          <p:txBody>
            <a:bodyPr/>
            <a:lstStyle/>
            <a:p>
              <a:endParaRPr lang="en-US"/>
            </a:p>
          </p:txBody>
        </p:sp>
      </p:grpSp>
      <p:sp>
        <p:nvSpPr>
          <p:cNvPr id="74778" name="Line 38"/>
          <p:cNvSpPr>
            <a:spLocks noChangeShapeType="1"/>
          </p:cNvSpPr>
          <p:nvPr/>
        </p:nvSpPr>
        <p:spPr bwMode="auto">
          <a:xfrm>
            <a:off x="5867400" y="2895600"/>
            <a:ext cx="1249363" cy="1588"/>
          </a:xfrm>
          <a:prstGeom prst="line">
            <a:avLst/>
          </a:prstGeom>
          <a:noFill/>
          <a:ln w="9525">
            <a:solidFill>
              <a:srgbClr val="000000"/>
            </a:solidFill>
            <a:round/>
            <a:headEnd type="triangle" w="med" len="med"/>
            <a:tailEnd type="triangle" w="med" len="med"/>
          </a:ln>
        </p:spPr>
        <p:txBody>
          <a:bodyPr wrap="none" anchor="ctr"/>
          <a:lstStyle/>
          <a:p>
            <a:endParaRPr lang="en-US"/>
          </a:p>
        </p:txBody>
      </p:sp>
      <p:graphicFrame>
        <p:nvGraphicFramePr>
          <p:cNvPr id="472103" name="Group 39"/>
          <p:cNvGraphicFramePr>
            <a:graphicFrameLocks noGrp="1"/>
          </p:cNvGraphicFramePr>
          <p:nvPr/>
        </p:nvGraphicFramePr>
        <p:xfrm>
          <a:off x="5486400" y="3198813"/>
          <a:ext cx="208280" cy="518160"/>
        </p:xfrm>
        <a:graphic>
          <a:graphicData uri="http://schemas.openxmlformats.org/drawingml/2006/table">
            <a:tbl>
              <a:tblPr/>
              <a:tblGrid>
                <a:gridCol w="208280"/>
              </a:tblGrid>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endParaRP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74781" name="Text Box 45"/>
          <p:cNvSpPr txBox="1">
            <a:spLocks noChangeArrowheads="1"/>
          </p:cNvSpPr>
          <p:nvPr/>
        </p:nvSpPr>
        <p:spPr bwMode="auto">
          <a:xfrm>
            <a:off x="6858000" y="3101975"/>
            <a:ext cx="339725" cy="396875"/>
          </a:xfrm>
          <a:prstGeom prst="rect">
            <a:avLst/>
          </a:prstGeom>
          <a:noFill/>
          <a:ln w="9525">
            <a:noFill/>
            <a:miter lim="800000"/>
            <a:headEnd/>
            <a:tailEnd/>
          </a:ln>
        </p:spPr>
        <p:txBody>
          <a:bodyPr wrap="none">
            <a:spAutoFit/>
          </a:bodyPr>
          <a:lstStyle/>
          <a:p>
            <a:r>
              <a:rPr lang="en-US" sz="2000" b="1"/>
              <a:t>?</a:t>
            </a:r>
          </a:p>
        </p:txBody>
      </p:sp>
      <p:sp>
        <p:nvSpPr>
          <p:cNvPr id="74782" name="Text Box 46"/>
          <p:cNvSpPr txBox="1">
            <a:spLocks noChangeArrowheads="1"/>
          </p:cNvSpPr>
          <p:nvPr/>
        </p:nvSpPr>
        <p:spPr bwMode="auto">
          <a:xfrm>
            <a:off x="6324600" y="2819400"/>
            <a:ext cx="382588" cy="304800"/>
          </a:xfrm>
          <a:prstGeom prst="rect">
            <a:avLst/>
          </a:prstGeom>
          <a:noFill/>
          <a:ln w="9525">
            <a:noFill/>
            <a:miter lim="800000"/>
            <a:headEnd/>
            <a:tailEnd/>
          </a:ln>
        </p:spPr>
        <p:txBody>
          <a:bodyPr wrap="none">
            <a:spAutoFit/>
          </a:bodyPr>
          <a:lstStyle/>
          <a:p>
            <a:r>
              <a:rPr lang="en-US" sz="1400" b="1"/>
              <a:t>50</a:t>
            </a:r>
          </a:p>
        </p:txBody>
      </p:sp>
      <p:sp>
        <p:nvSpPr>
          <p:cNvPr id="74783" name="Line 47"/>
          <p:cNvSpPr>
            <a:spLocks noChangeShapeType="1"/>
          </p:cNvSpPr>
          <p:nvPr/>
        </p:nvSpPr>
        <p:spPr bwMode="auto">
          <a:xfrm>
            <a:off x="5697538" y="4572000"/>
            <a:ext cx="1485900" cy="0"/>
          </a:xfrm>
          <a:prstGeom prst="line">
            <a:avLst/>
          </a:prstGeom>
          <a:noFill/>
          <a:ln w="9525">
            <a:solidFill>
              <a:srgbClr val="000000"/>
            </a:solidFill>
            <a:round/>
            <a:headEnd/>
            <a:tailEnd/>
          </a:ln>
        </p:spPr>
        <p:txBody>
          <a:bodyPr/>
          <a:lstStyle/>
          <a:p>
            <a:endParaRPr lang="en-US"/>
          </a:p>
        </p:txBody>
      </p:sp>
      <p:sp>
        <p:nvSpPr>
          <p:cNvPr id="74784" name="Line 48"/>
          <p:cNvSpPr>
            <a:spLocks noChangeShapeType="1"/>
          </p:cNvSpPr>
          <p:nvPr/>
        </p:nvSpPr>
        <p:spPr bwMode="auto">
          <a:xfrm>
            <a:off x="688975" y="4171950"/>
            <a:ext cx="1485900" cy="0"/>
          </a:xfrm>
          <a:prstGeom prst="line">
            <a:avLst/>
          </a:prstGeom>
          <a:noFill/>
          <a:ln w="9525">
            <a:solidFill>
              <a:srgbClr val="000000"/>
            </a:solidFill>
            <a:round/>
            <a:headEnd/>
            <a:tailEnd/>
          </a:ln>
        </p:spPr>
        <p:txBody>
          <a:bodyPr/>
          <a:lstStyle/>
          <a:p>
            <a:endParaRPr lang="en-US"/>
          </a:p>
        </p:txBody>
      </p:sp>
      <p:sp>
        <p:nvSpPr>
          <p:cNvPr id="74785" name="Line 49"/>
          <p:cNvSpPr>
            <a:spLocks noChangeShapeType="1"/>
          </p:cNvSpPr>
          <p:nvPr/>
        </p:nvSpPr>
        <p:spPr bwMode="auto">
          <a:xfrm flipV="1">
            <a:off x="1831975" y="4435475"/>
            <a:ext cx="1588" cy="228600"/>
          </a:xfrm>
          <a:prstGeom prst="line">
            <a:avLst/>
          </a:prstGeom>
          <a:noFill/>
          <a:ln w="9525">
            <a:solidFill>
              <a:srgbClr val="000000"/>
            </a:solidFill>
            <a:round/>
            <a:headEnd/>
            <a:tailEnd/>
          </a:ln>
        </p:spPr>
        <p:txBody>
          <a:bodyPr/>
          <a:lstStyle/>
          <a:p>
            <a:endParaRPr lang="en-US"/>
          </a:p>
        </p:txBody>
      </p:sp>
      <p:sp>
        <p:nvSpPr>
          <p:cNvPr id="74786" name="Line 50"/>
          <p:cNvSpPr>
            <a:spLocks noChangeShapeType="1"/>
          </p:cNvSpPr>
          <p:nvPr/>
        </p:nvSpPr>
        <p:spPr bwMode="auto">
          <a:xfrm flipV="1">
            <a:off x="1146175" y="3825875"/>
            <a:ext cx="0" cy="457200"/>
          </a:xfrm>
          <a:prstGeom prst="line">
            <a:avLst/>
          </a:prstGeom>
          <a:noFill/>
          <a:ln w="9525">
            <a:solidFill>
              <a:srgbClr val="000000"/>
            </a:solidFill>
            <a:round/>
            <a:headEnd/>
            <a:tailEnd/>
          </a:ln>
        </p:spPr>
        <p:txBody>
          <a:bodyPr/>
          <a:lstStyle/>
          <a:p>
            <a:endParaRPr lang="en-US"/>
          </a:p>
        </p:txBody>
      </p:sp>
      <p:sp>
        <p:nvSpPr>
          <p:cNvPr id="74787" name="Text Box 51"/>
          <p:cNvSpPr txBox="1">
            <a:spLocks noChangeArrowheads="1"/>
          </p:cNvSpPr>
          <p:nvPr/>
        </p:nvSpPr>
        <p:spPr bwMode="auto">
          <a:xfrm>
            <a:off x="690563" y="3795713"/>
            <a:ext cx="1027112" cy="334962"/>
          </a:xfrm>
          <a:prstGeom prst="rect">
            <a:avLst/>
          </a:prstGeom>
          <a:solidFill>
            <a:srgbClr val="FFFFFF"/>
          </a:solidFill>
          <a:ln w="9525">
            <a:noFill/>
            <a:miter lim="800000"/>
            <a:headEnd/>
            <a:tailEnd/>
          </a:ln>
        </p:spPr>
        <p:txBody>
          <a:bodyPr/>
          <a:lstStyle/>
          <a:p>
            <a:endParaRPr lang="en-US"/>
          </a:p>
        </p:txBody>
      </p:sp>
      <p:sp>
        <p:nvSpPr>
          <p:cNvPr id="74788" name="Line 52"/>
          <p:cNvSpPr>
            <a:spLocks noChangeShapeType="1"/>
          </p:cNvSpPr>
          <p:nvPr/>
        </p:nvSpPr>
        <p:spPr bwMode="auto">
          <a:xfrm>
            <a:off x="1143000" y="4038600"/>
            <a:ext cx="765175" cy="0"/>
          </a:xfrm>
          <a:prstGeom prst="line">
            <a:avLst/>
          </a:prstGeom>
          <a:noFill/>
          <a:ln w="9525">
            <a:solidFill>
              <a:srgbClr val="000000"/>
            </a:solidFill>
            <a:round/>
            <a:headEnd/>
            <a:tailEnd type="triangle" w="med" len="med"/>
          </a:ln>
        </p:spPr>
        <p:txBody>
          <a:bodyPr/>
          <a:lstStyle/>
          <a:p>
            <a:endParaRPr lang="en-US"/>
          </a:p>
        </p:txBody>
      </p:sp>
      <p:sp>
        <p:nvSpPr>
          <p:cNvPr id="74789" name="Line 53"/>
          <p:cNvSpPr>
            <a:spLocks noChangeShapeType="1"/>
          </p:cNvSpPr>
          <p:nvPr/>
        </p:nvSpPr>
        <p:spPr bwMode="auto">
          <a:xfrm>
            <a:off x="685800" y="4038600"/>
            <a:ext cx="457200" cy="0"/>
          </a:xfrm>
          <a:prstGeom prst="line">
            <a:avLst/>
          </a:prstGeom>
          <a:noFill/>
          <a:ln w="9525">
            <a:solidFill>
              <a:srgbClr val="000000"/>
            </a:solidFill>
            <a:round/>
            <a:headEnd/>
            <a:tailEnd type="triangle" w="med" len="med"/>
          </a:ln>
        </p:spPr>
        <p:txBody>
          <a:bodyPr/>
          <a:lstStyle/>
          <a:p>
            <a:endParaRPr lang="en-US"/>
          </a:p>
        </p:txBody>
      </p:sp>
      <p:sp>
        <p:nvSpPr>
          <p:cNvPr id="74790" name="Text Box 54"/>
          <p:cNvSpPr txBox="1">
            <a:spLocks noChangeArrowheads="1"/>
          </p:cNvSpPr>
          <p:nvPr/>
        </p:nvSpPr>
        <p:spPr bwMode="auto">
          <a:xfrm>
            <a:off x="1679575" y="4664075"/>
            <a:ext cx="450850" cy="366713"/>
          </a:xfrm>
          <a:prstGeom prst="rect">
            <a:avLst/>
          </a:prstGeom>
          <a:noFill/>
          <a:ln w="9525">
            <a:noFill/>
            <a:miter lim="800000"/>
            <a:headEnd/>
            <a:tailEnd/>
          </a:ln>
        </p:spPr>
        <p:txBody>
          <a:bodyPr wrap="none">
            <a:spAutoFit/>
          </a:bodyPr>
          <a:lstStyle/>
          <a:p>
            <a:r>
              <a:rPr lang="en-US" b="1"/>
              <a:t>?  </a:t>
            </a:r>
          </a:p>
        </p:txBody>
      </p:sp>
      <p:sp>
        <p:nvSpPr>
          <p:cNvPr id="74791" name="Text Box 55"/>
          <p:cNvSpPr txBox="1">
            <a:spLocks noChangeArrowheads="1"/>
          </p:cNvSpPr>
          <p:nvPr/>
        </p:nvSpPr>
        <p:spPr bwMode="auto">
          <a:xfrm>
            <a:off x="765175" y="4283075"/>
            <a:ext cx="677863" cy="304800"/>
          </a:xfrm>
          <a:prstGeom prst="rect">
            <a:avLst/>
          </a:prstGeom>
          <a:noFill/>
          <a:ln w="9525">
            <a:noFill/>
            <a:miter lim="800000"/>
            <a:headEnd/>
            <a:tailEnd/>
          </a:ln>
        </p:spPr>
        <p:txBody>
          <a:bodyPr wrap="none">
            <a:spAutoFit/>
          </a:bodyPr>
          <a:lstStyle/>
          <a:p>
            <a:r>
              <a:rPr lang="en-US" sz="1400"/>
              <a:t>  30    </a:t>
            </a:r>
          </a:p>
        </p:txBody>
      </p:sp>
      <p:sp>
        <p:nvSpPr>
          <p:cNvPr id="74792" name="Text Box 56"/>
          <p:cNvSpPr txBox="1">
            <a:spLocks noChangeArrowheads="1"/>
          </p:cNvSpPr>
          <p:nvPr/>
        </p:nvSpPr>
        <p:spPr bwMode="auto">
          <a:xfrm>
            <a:off x="1222375" y="3648075"/>
            <a:ext cx="550863" cy="304800"/>
          </a:xfrm>
          <a:prstGeom prst="rect">
            <a:avLst/>
          </a:prstGeom>
          <a:noFill/>
          <a:ln w="9525">
            <a:noFill/>
            <a:miter lim="800000"/>
            <a:headEnd/>
            <a:tailEnd/>
          </a:ln>
        </p:spPr>
        <p:txBody>
          <a:bodyPr wrap="none">
            <a:spAutoFit/>
          </a:bodyPr>
          <a:lstStyle/>
          <a:p>
            <a:r>
              <a:rPr lang="en-US" sz="1400"/>
              <a:t>  20</a:t>
            </a:r>
            <a:r>
              <a:rPr lang="en-US" sz="1000"/>
              <a:t>  </a:t>
            </a:r>
          </a:p>
        </p:txBody>
      </p:sp>
      <p:sp>
        <p:nvSpPr>
          <p:cNvPr id="74793" name="Line 57"/>
          <p:cNvSpPr>
            <a:spLocks noChangeShapeType="1"/>
          </p:cNvSpPr>
          <p:nvPr/>
        </p:nvSpPr>
        <p:spPr bwMode="auto">
          <a:xfrm>
            <a:off x="688975" y="4587875"/>
            <a:ext cx="1485900" cy="0"/>
          </a:xfrm>
          <a:prstGeom prst="line">
            <a:avLst/>
          </a:prstGeom>
          <a:noFill/>
          <a:ln w="9525">
            <a:solidFill>
              <a:srgbClr val="000000"/>
            </a:solidFill>
            <a:round/>
            <a:headEnd/>
            <a:tailEnd/>
          </a:ln>
        </p:spPr>
        <p:txBody>
          <a:bodyPr/>
          <a:lstStyle/>
          <a:p>
            <a:endParaRPr lang="en-US"/>
          </a:p>
        </p:txBody>
      </p:sp>
      <p:sp>
        <p:nvSpPr>
          <p:cNvPr id="74794" name="Text Box 58"/>
          <p:cNvSpPr txBox="1">
            <a:spLocks noChangeArrowheads="1"/>
          </p:cNvSpPr>
          <p:nvPr/>
        </p:nvSpPr>
        <p:spPr bwMode="auto">
          <a:xfrm>
            <a:off x="0" y="4953000"/>
            <a:ext cx="4495800" cy="1892300"/>
          </a:xfrm>
          <a:prstGeom prst="rect">
            <a:avLst/>
          </a:prstGeom>
          <a:noFill/>
          <a:ln w="9525">
            <a:noFill/>
            <a:miter lim="800000"/>
            <a:headEnd/>
            <a:tailEnd/>
          </a:ln>
        </p:spPr>
        <p:txBody>
          <a:bodyPr>
            <a:spAutoFit/>
          </a:bodyPr>
          <a:lstStyle/>
          <a:p>
            <a:pPr algn="l">
              <a:spcBef>
                <a:spcPct val="50000"/>
              </a:spcBef>
              <a:defRPr/>
            </a:pPr>
            <a:r>
              <a:rPr lang="en-US" b="1" dirty="0">
                <a:latin typeface="+mn-lt"/>
              </a:rPr>
              <a:t>Amount of one set +  the difference between two </a:t>
            </a:r>
            <a:r>
              <a:rPr lang="en-US" b="1" dirty="0">
                <a:latin typeface="+mn-lt"/>
              </a:rPr>
              <a:t>sets </a:t>
            </a:r>
          </a:p>
          <a:p>
            <a:pPr algn="l">
              <a:spcBef>
                <a:spcPct val="50000"/>
              </a:spcBef>
              <a:defRPr/>
            </a:pPr>
            <a:r>
              <a:rPr lang="en-US" b="1" dirty="0">
                <a:latin typeface="+mn-lt"/>
              </a:rPr>
              <a:t>                 =  amount </a:t>
            </a:r>
            <a:r>
              <a:rPr lang="en-US" b="1" dirty="0">
                <a:latin typeface="+mn-lt"/>
              </a:rPr>
              <a:t>of </a:t>
            </a:r>
            <a:r>
              <a:rPr lang="en-US" b="1" dirty="0">
                <a:latin typeface="+mn-lt"/>
              </a:rPr>
              <a:t>second set </a:t>
            </a:r>
            <a:endParaRPr lang="en-US" b="1" dirty="0">
              <a:latin typeface="+mn-lt"/>
            </a:endParaRPr>
          </a:p>
          <a:p>
            <a:pPr algn="l">
              <a:spcBef>
                <a:spcPct val="50000"/>
              </a:spcBef>
              <a:defRPr/>
            </a:pPr>
            <a:r>
              <a:rPr lang="en-US" b="1" dirty="0">
                <a:latin typeface="+mn-lt"/>
              </a:rPr>
              <a:t>Addend + </a:t>
            </a:r>
            <a:r>
              <a:rPr lang="en-US" b="1" dirty="0">
                <a:latin typeface="+mn-lt"/>
              </a:rPr>
              <a:t>addend</a:t>
            </a:r>
          </a:p>
          <a:p>
            <a:pPr algn="l">
              <a:spcBef>
                <a:spcPct val="50000"/>
              </a:spcBef>
              <a:defRPr/>
            </a:pPr>
            <a:r>
              <a:rPr lang="en-US" b="1" dirty="0">
                <a:latin typeface="+mn-lt"/>
              </a:rPr>
              <a:t>                 =  sum </a:t>
            </a:r>
            <a:r>
              <a:rPr lang="en-US" b="1" dirty="0">
                <a:latin typeface="+mn-lt"/>
              </a:rPr>
              <a:t>total (of unknown set)</a:t>
            </a:r>
          </a:p>
        </p:txBody>
      </p:sp>
      <p:sp>
        <p:nvSpPr>
          <p:cNvPr id="74795" name="Text Box 59"/>
          <p:cNvSpPr txBox="1">
            <a:spLocks noChangeArrowheads="1"/>
          </p:cNvSpPr>
          <p:nvPr/>
        </p:nvSpPr>
        <p:spPr bwMode="auto">
          <a:xfrm>
            <a:off x="4572000" y="4724400"/>
            <a:ext cx="4419600" cy="2586038"/>
          </a:xfrm>
          <a:prstGeom prst="rect">
            <a:avLst/>
          </a:prstGeom>
          <a:noFill/>
          <a:ln w="9525">
            <a:noFill/>
            <a:miter lim="800000"/>
            <a:headEnd/>
            <a:tailEnd/>
          </a:ln>
        </p:spPr>
        <p:txBody>
          <a:bodyPr>
            <a:spAutoFit/>
          </a:bodyPr>
          <a:lstStyle/>
          <a:p>
            <a:pPr algn="l">
              <a:defRPr/>
            </a:pPr>
            <a:r>
              <a:rPr lang="en-US" b="1" dirty="0">
                <a:latin typeface="+mn-lt"/>
              </a:rPr>
              <a:t>Amount in one set – amount of an other </a:t>
            </a:r>
            <a:r>
              <a:rPr lang="en-US" b="1" dirty="0">
                <a:latin typeface="+mn-lt"/>
              </a:rPr>
              <a:t>set</a:t>
            </a:r>
          </a:p>
          <a:p>
            <a:pPr algn="l">
              <a:defRPr/>
            </a:pPr>
            <a:r>
              <a:rPr lang="en-US" b="1" dirty="0">
                <a:latin typeface="+mn-lt"/>
              </a:rPr>
              <a:t> </a:t>
            </a:r>
            <a:r>
              <a:rPr lang="en-US" b="1" dirty="0">
                <a:latin typeface="+mn-lt"/>
              </a:rPr>
              <a:t>                    = </a:t>
            </a:r>
            <a:r>
              <a:rPr lang="en-US" b="1" dirty="0">
                <a:latin typeface="+mn-lt"/>
              </a:rPr>
              <a:t>difference between sets</a:t>
            </a:r>
          </a:p>
          <a:p>
            <a:pPr algn="l">
              <a:defRPr/>
            </a:pPr>
            <a:endParaRPr lang="en-US" b="1" dirty="0">
              <a:latin typeface="+mn-lt"/>
            </a:endParaRPr>
          </a:p>
          <a:p>
            <a:pPr algn="l">
              <a:defRPr/>
            </a:pPr>
            <a:r>
              <a:rPr lang="en-US" b="1" dirty="0">
                <a:latin typeface="+mn-lt"/>
              </a:rPr>
              <a:t>sum total (needed) – amount of one set (have</a:t>
            </a:r>
            <a:r>
              <a:rPr lang="en-US" b="1" dirty="0">
                <a:latin typeface="+mn-lt"/>
              </a:rPr>
              <a:t>)</a:t>
            </a:r>
          </a:p>
          <a:p>
            <a:pPr algn="l">
              <a:defRPr/>
            </a:pPr>
            <a:r>
              <a:rPr lang="en-US" b="1" dirty="0">
                <a:latin typeface="+mn-lt"/>
              </a:rPr>
              <a:t> </a:t>
            </a:r>
            <a:r>
              <a:rPr lang="en-US" b="1" dirty="0">
                <a:latin typeface="+mn-lt"/>
              </a:rPr>
              <a:t>                    = difference</a:t>
            </a:r>
            <a:endParaRPr lang="en-US" b="1" dirty="0">
              <a:latin typeface="+mn-lt"/>
            </a:endParaRPr>
          </a:p>
          <a:p>
            <a:pPr>
              <a:defRPr/>
            </a:pPr>
            <a:endParaRPr lang="en-US" b="1" dirty="0"/>
          </a:p>
          <a:p>
            <a:pPr>
              <a:defRPr/>
            </a:pPr>
            <a:r>
              <a:rPr lang="en-US" b="1" dirty="0"/>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106" name="Rectangle 2"/>
          <p:cNvSpPr>
            <a:spLocks noGrp="1" noChangeArrowheads="1"/>
          </p:cNvSpPr>
          <p:nvPr>
            <p:ph type="title"/>
          </p:nvPr>
        </p:nvSpPr>
        <p:spPr>
          <a:xfrm>
            <a:off x="457200" y="228600"/>
            <a:ext cx="8229600" cy="1143000"/>
          </a:xfrm>
        </p:spPr>
        <p:txBody>
          <a:bodyPr/>
          <a:lstStyle/>
          <a:p>
            <a:pPr eaLnBrk="1" hangingPunct="1"/>
            <a:r>
              <a:rPr lang="en-US" sz="4000" smtClean="0"/>
              <a:t>STRUCTURE:</a:t>
            </a:r>
            <a:br>
              <a:rPr lang="en-US" sz="4000" smtClean="0"/>
            </a:br>
            <a:r>
              <a:rPr lang="en-US" sz="2800" smtClean="0"/>
              <a:t>3 Types of Multiplication: 4 x 3</a:t>
            </a:r>
          </a:p>
        </p:txBody>
      </p:sp>
      <p:sp>
        <p:nvSpPr>
          <p:cNvPr id="431107" name="Rectangle 3"/>
          <p:cNvSpPr>
            <a:spLocks noGrp="1" noChangeArrowheads="1"/>
          </p:cNvSpPr>
          <p:nvPr>
            <p:ph type="body" idx="1"/>
          </p:nvPr>
        </p:nvSpPr>
        <p:spPr>
          <a:xfrm>
            <a:off x="228600" y="1295400"/>
            <a:ext cx="8382000" cy="5257800"/>
          </a:xfrm>
        </p:spPr>
        <p:txBody>
          <a:bodyPr/>
          <a:lstStyle/>
          <a:p>
            <a:pPr eaLnBrk="1" hangingPunct="1">
              <a:buFontTx/>
              <a:buNone/>
            </a:pPr>
            <a:r>
              <a:rPr lang="en-US" smtClean="0"/>
              <a:t>	   </a:t>
            </a:r>
          </a:p>
          <a:p>
            <a:pPr eaLnBrk="1" hangingPunct="1">
              <a:buFontTx/>
              <a:buNone/>
            </a:pPr>
            <a:r>
              <a:rPr lang="en-US" smtClean="0"/>
              <a:t>		Repeated Addition </a:t>
            </a:r>
          </a:p>
          <a:p>
            <a:pPr eaLnBrk="1" hangingPunct="1">
              <a:buFontTx/>
              <a:buNone/>
            </a:pPr>
            <a:endParaRPr lang="en-US" smtClean="0"/>
          </a:p>
          <a:p>
            <a:pPr eaLnBrk="1" hangingPunct="1">
              <a:buFontTx/>
              <a:buNone/>
            </a:pPr>
            <a:endParaRPr lang="en-US" smtClean="0"/>
          </a:p>
          <a:p>
            <a:pPr eaLnBrk="1" hangingPunct="1">
              <a:buFontTx/>
              <a:buNone/>
            </a:pPr>
            <a:r>
              <a:rPr lang="en-US" smtClean="0"/>
              <a:t>	   	Array/row-column</a:t>
            </a:r>
          </a:p>
          <a:p>
            <a:pPr eaLnBrk="1" hangingPunct="1">
              <a:buFontTx/>
              <a:buNone/>
            </a:pPr>
            <a:endParaRPr lang="en-US" smtClean="0"/>
          </a:p>
          <a:p>
            <a:pPr eaLnBrk="1" hangingPunct="1">
              <a:buFontTx/>
              <a:buNone/>
            </a:pPr>
            <a:r>
              <a:rPr lang="en-US" smtClean="0"/>
              <a:t>     	Counting Principle</a:t>
            </a:r>
          </a:p>
        </p:txBody>
      </p:sp>
      <p:sp>
        <p:nvSpPr>
          <p:cNvPr id="431108" name="Oval 4"/>
          <p:cNvSpPr>
            <a:spLocks noChangeArrowheads="1"/>
          </p:cNvSpPr>
          <p:nvPr/>
        </p:nvSpPr>
        <p:spPr bwMode="auto">
          <a:xfrm>
            <a:off x="2590800" y="2819400"/>
            <a:ext cx="381000" cy="3810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31109" name="Oval 5"/>
          <p:cNvSpPr>
            <a:spLocks noChangeArrowheads="1"/>
          </p:cNvSpPr>
          <p:nvPr/>
        </p:nvSpPr>
        <p:spPr bwMode="auto">
          <a:xfrm>
            <a:off x="1600200" y="2819400"/>
            <a:ext cx="381000" cy="3810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31110" name="Oval 6"/>
          <p:cNvSpPr>
            <a:spLocks noChangeArrowheads="1"/>
          </p:cNvSpPr>
          <p:nvPr/>
        </p:nvSpPr>
        <p:spPr bwMode="auto">
          <a:xfrm>
            <a:off x="2895600" y="3200400"/>
            <a:ext cx="381000" cy="3810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31111" name="Oval 7"/>
          <p:cNvSpPr>
            <a:spLocks noChangeArrowheads="1"/>
          </p:cNvSpPr>
          <p:nvPr/>
        </p:nvSpPr>
        <p:spPr bwMode="auto">
          <a:xfrm>
            <a:off x="1295400" y="2438400"/>
            <a:ext cx="381000" cy="3810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31112" name="Oval 8"/>
          <p:cNvSpPr>
            <a:spLocks noChangeArrowheads="1"/>
          </p:cNvSpPr>
          <p:nvPr/>
        </p:nvSpPr>
        <p:spPr bwMode="auto">
          <a:xfrm>
            <a:off x="2362200" y="2438400"/>
            <a:ext cx="381000" cy="3810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31113" name="Oval 9"/>
          <p:cNvSpPr>
            <a:spLocks noChangeArrowheads="1"/>
          </p:cNvSpPr>
          <p:nvPr/>
        </p:nvSpPr>
        <p:spPr bwMode="auto">
          <a:xfrm>
            <a:off x="4648200" y="3124200"/>
            <a:ext cx="381000" cy="3810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31114" name="Oval 10"/>
          <p:cNvSpPr>
            <a:spLocks noChangeArrowheads="1"/>
          </p:cNvSpPr>
          <p:nvPr/>
        </p:nvSpPr>
        <p:spPr bwMode="auto">
          <a:xfrm>
            <a:off x="4419600" y="2743200"/>
            <a:ext cx="381000" cy="3810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31115" name="Oval 11"/>
          <p:cNvSpPr>
            <a:spLocks noChangeArrowheads="1"/>
          </p:cNvSpPr>
          <p:nvPr/>
        </p:nvSpPr>
        <p:spPr bwMode="auto">
          <a:xfrm>
            <a:off x="3886200" y="3124200"/>
            <a:ext cx="381000" cy="3810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31116" name="Oval 12"/>
          <p:cNvSpPr>
            <a:spLocks noChangeArrowheads="1"/>
          </p:cNvSpPr>
          <p:nvPr/>
        </p:nvSpPr>
        <p:spPr bwMode="auto">
          <a:xfrm>
            <a:off x="3352800" y="2362200"/>
            <a:ext cx="381000" cy="3810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31117" name="Oval 13"/>
          <p:cNvSpPr>
            <a:spLocks noChangeArrowheads="1"/>
          </p:cNvSpPr>
          <p:nvPr/>
        </p:nvSpPr>
        <p:spPr bwMode="auto">
          <a:xfrm>
            <a:off x="4191000" y="2362200"/>
            <a:ext cx="381000" cy="3810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31118" name="Oval 14"/>
          <p:cNvSpPr>
            <a:spLocks noChangeArrowheads="1"/>
          </p:cNvSpPr>
          <p:nvPr/>
        </p:nvSpPr>
        <p:spPr bwMode="auto">
          <a:xfrm>
            <a:off x="3581400" y="2743200"/>
            <a:ext cx="381000" cy="3810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31119" name="Oval 15"/>
          <p:cNvSpPr>
            <a:spLocks noChangeArrowheads="1"/>
          </p:cNvSpPr>
          <p:nvPr/>
        </p:nvSpPr>
        <p:spPr bwMode="auto">
          <a:xfrm>
            <a:off x="1905000" y="3200400"/>
            <a:ext cx="381000" cy="3810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31120" name="Rectangle 16"/>
          <p:cNvSpPr>
            <a:spLocks noChangeArrowheads="1"/>
          </p:cNvSpPr>
          <p:nvPr/>
        </p:nvSpPr>
        <p:spPr bwMode="auto">
          <a:xfrm>
            <a:off x="6096000" y="2590800"/>
            <a:ext cx="1828800" cy="22860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431121" name="Line 17"/>
          <p:cNvSpPr>
            <a:spLocks noChangeShapeType="1"/>
          </p:cNvSpPr>
          <p:nvPr/>
        </p:nvSpPr>
        <p:spPr bwMode="auto">
          <a:xfrm>
            <a:off x="6705600" y="2590800"/>
            <a:ext cx="0" cy="2286000"/>
          </a:xfrm>
          <a:prstGeom prst="line">
            <a:avLst/>
          </a:prstGeom>
          <a:noFill/>
          <a:ln w="9525">
            <a:solidFill>
              <a:schemeClr val="tx1"/>
            </a:solidFill>
            <a:round/>
            <a:headEnd/>
            <a:tailEnd/>
          </a:ln>
        </p:spPr>
        <p:txBody>
          <a:bodyPr wrap="none"/>
          <a:lstStyle/>
          <a:p>
            <a:endParaRPr lang="en-US"/>
          </a:p>
        </p:txBody>
      </p:sp>
      <p:sp>
        <p:nvSpPr>
          <p:cNvPr id="431122" name="Line 18"/>
          <p:cNvSpPr>
            <a:spLocks noChangeShapeType="1"/>
          </p:cNvSpPr>
          <p:nvPr/>
        </p:nvSpPr>
        <p:spPr bwMode="auto">
          <a:xfrm>
            <a:off x="7315200" y="2590800"/>
            <a:ext cx="0" cy="2286000"/>
          </a:xfrm>
          <a:prstGeom prst="line">
            <a:avLst/>
          </a:prstGeom>
          <a:noFill/>
          <a:ln w="9525">
            <a:solidFill>
              <a:schemeClr val="tx1"/>
            </a:solidFill>
            <a:round/>
            <a:headEnd/>
            <a:tailEnd/>
          </a:ln>
        </p:spPr>
        <p:txBody>
          <a:bodyPr wrap="none"/>
          <a:lstStyle/>
          <a:p>
            <a:endParaRPr lang="en-US"/>
          </a:p>
        </p:txBody>
      </p:sp>
      <p:sp>
        <p:nvSpPr>
          <p:cNvPr id="431123" name="Line 19"/>
          <p:cNvSpPr>
            <a:spLocks noChangeShapeType="1"/>
          </p:cNvSpPr>
          <p:nvPr/>
        </p:nvSpPr>
        <p:spPr bwMode="auto">
          <a:xfrm>
            <a:off x="6096000" y="3657600"/>
            <a:ext cx="1828800" cy="0"/>
          </a:xfrm>
          <a:prstGeom prst="line">
            <a:avLst/>
          </a:prstGeom>
          <a:noFill/>
          <a:ln w="9525">
            <a:solidFill>
              <a:schemeClr val="tx1"/>
            </a:solidFill>
            <a:round/>
            <a:headEnd/>
            <a:tailEnd/>
          </a:ln>
        </p:spPr>
        <p:txBody>
          <a:bodyPr wrap="none"/>
          <a:lstStyle/>
          <a:p>
            <a:endParaRPr lang="en-US"/>
          </a:p>
        </p:txBody>
      </p:sp>
      <p:sp>
        <p:nvSpPr>
          <p:cNvPr id="431124" name="Line 20"/>
          <p:cNvSpPr>
            <a:spLocks noChangeShapeType="1"/>
          </p:cNvSpPr>
          <p:nvPr/>
        </p:nvSpPr>
        <p:spPr bwMode="auto">
          <a:xfrm>
            <a:off x="6096000" y="3124200"/>
            <a:ext cx="1828800" cy="0"/>
          </a:xfrm>
          <a:prstGeom prst="line">
            <a:avLst/>
          </a:prstGeom>
          <a:noFill/>
          <a:ln w="9525">
            <a:solidFill>
              <a:schemeClr val="tx1"/>
            </a:solidFill>
            <a:round/>
            <a:headEnd/>
            <a:tailEnd/>
          </a:ln>
        </p:spPr>
        <p:txBody>
          <a:bodyPr wrap="none"/>
          <a:lstStyle/>
          <a:p>
            <a:endParaRPr lang="en-US"/>
          </a:p>
        </p:txBody>
      </p:sp>
      <p:sp>
        <p:nvSpPr>
          <p:cNvPr id="431125" name="Line 21"/>
          <p:cNvSpPr>
            <a:spLocks noChangeShapeType="1"/>
          </p:cNvSpPr>
          <p:nvPr/>
        </p:nvSpPr>
        <p:spPr bwMode="auto">
          <a:xfrm>
            <a:off x="6096000" y="4267200"/>
            <a:ext cx="1828800" cy="0"/>
          </a:xfrm>
          <a:prstGeom prst="line">
            <a:avLst/>
          </a:prstGeom>
          <a:noFill/>
          <a:ln w="9525">
            <a:solidFill>
              <a:schemeClr val="tx1"/>
            </a:solidFill>
            <a:round/>
            <a:headEnd/>
            <a:tailEnd/>
          </a:ln>
        </p:spPr>
        <p:txBody>
          <a:bodyPr wrap="none"/>
          <a:lstStyle/>
          <a:p>
            <a:endParaRPr lang="en-US"/>
          </a:p>
        </p:txBody>
      </p:sp>
      <p:sp>
        <p:nvSpPr>
          <p:cNvPr id="431126" name="AutoShape 22"/>
          <p:cNvSpPr>
            <a:spLocks noChangeArrowheads="1"/>
          </p:cNvSpPr>
          <p:nvPr/>
        </p:nvSpPr>
        <p:spPr bwMode="auto">
          <a:xfrm rot="10800000">
            <a:off x="1447800" y="5638800"/>
            <a:ext cx="533400" cy="762000"/>
          </a:xfrm>
          <a:prstGeom prst="triangle">
            <a:avLst>
              <a:gd name="adj" fmla="val 50000"/>
            </a:avLst>
          </a:prstGeom>
          <a:solidFill>
            <a:schemeClr val="bg1"/>
          </a:solidFill>
          <a:ln w="9525">
            <a:solidFill>
              <a:schemeClr val="tx1"/>
            </a:solidFill>
            <a:miter lim="800000"/>
            <a:headEnd/>
            <a:tailEnd/>
          </a:ln>
        </p:spPr>
        <p:txBody>
          <a:bodyPr wrap="none" anchor="ctr"/>
          <a:lstStyle/>
          <a:p>
            <a:endParaRPr lang="en-US"/>
          </a:p>
        </p:txBody>
      </p:sp>
      <p:sp>
        <p:nvSpPr>
          <p:cNvPr id="431127" name="AutoShape 23"/>
          <p:cNvSpPr>
            <a:spLocks noChangeArrowheads="1"/>
          </p:cNvSpPr>
          <p:nvPr/>
        </p:nvSpPr>
        <p:spPr bwMode="auto">
          <a:xfrm rot="10800000">
            <a:off x="2438400" y="5638800"/>
            <a:ext cx="533400" cy="762000"/>
          </a:xfrm>
          <a:prstGeom prst="triangle">
            <a:avLst>
              <a:gd name="adj" fmla="val 50000"/>
            </a:avLst>
          </a:prstGeom>
          <a:solidFill>
            <a:srgbClr val="8F6D58"/>
          </a:solidFill>
          <a:ln w="9525">
            <a:solidFill>
              <a:schemeClr val="tx1"/>
            </a:solidFill>
            <a:miter lim="800000"/>
            <a:headEnd/>
            <a:tailEnd/>
          </a:ln>
        </p:spPr>
        <p:txBody>
          <a:bodyPr wrap="none" anchor="ctr"/>
          <a:lstStyle/>
          <a:p>
            <a:endParaRPr lang="en-US"/>
          </a:p>
        </p:txBody>
      </p:sp>
      <p:sp>
        <p:nvSpPr>
          <p:cNvPr id="431128" name="AutoShape 24"/>
          <p:cNvSpPr>
            <a:spLocks noChangeArrowheads="1"/>
          </p:cNvSpPr>
          <p:nvPr/>
        </p:nvSpPr>
        <p:spPr bwMode="auto">
          <a:xfrm rot="10800000">
            <a:off x="3276600" y="5638800"/>
            <a:ext cx="533400" cy="762000"/>
          </a:xfrm>
          <a:prstGeom prst="triangle">
            <a:avLst>
              <a:gd name="adj" fmla="val 50000"/>
            </a:avLst>
          </a:prstGeom>
          <a:solidFill>
            <a:srgbClr val="FF0066"/>
          </a:solidFill>
          <a:ln w="9525">
            <a:solidFill>
              <a:schemeClr val="tx1"/>
            </a:solidFill>
            <a:miter lim="800000"/>
            <a:headEnd/>
            <a:tailEnd/>
          </a:ln>
        </p:spPr>
        <p:txBody>
          <a:bodyPr wrap="none" anchor="ctr"/>
          <a:lstStyle/>
          <a:p>
            <a:endParaRPr lang="en-US"/>
          </a:p>
        </p:txBody>
      </p:sp>
      <p:sp>
        <p:nvSpPr>
          <p:cNvPr id="431129" name="Oval 25"/>
          <p:cNvSpPr>
            <a:spLocks noChangeArrowheads="1"/>
          </p:cNvSpPr>
          <p:nvPr/>
        </p:nvSpPr>
        <p:spPr bwMode="auto">
          <a:xfrm>
            <a:off x="5334000" y="5943600"/>
            <a:ext cx="762000" cy="533400"/>
          </a:xfrm>
          <a:prstGeom prst="ellipse">
            <a:avLst/>
          </a:prstGeom>
          <a:solidFill>
            <a:schemeClr val="bg1"/>
          </a:solidFill>
          <a:ln w="9525">
            <a:solidFill>
              <a:schemeClr val="tx1"/>
            </a:solidFill>
            <a:round/>
            <a:headEnd/>
            <a:tailEnd/>
          </a:ln>
        </p:spPr>
        <p:txBody>
          <a:bodyPr wrap="none" anchor="ctr"/>
          <a:lstStyle/>
          <a:p>
            <a:endParaRPr lang="en-US"/>
          </a:p>
        </p:txBody>
      </p:sp>
      <p:sp>
        <p:nvSpPr>
          <p:cNvPr id="431130" name="Oval 26"/>
          <p:cNvSpPr>
            <a:spLocks noChangeArrowheads="1"/>
          </p:cNvSpPr>
          <p:nvPr/>
        </p:nvSpPr>
        <p:spPr bwMode="auto">
          <a:xfrm>
            <a:off x="4343400" y="5562600"/>
            <a:ext cx="762000" cy="533400"/>
          </a:xfrm>
          <a:prstGeom prst="ellipse">
            <a:avLst/>
          </a:prstGeom>
          <a:solidFill>
            <a:srgbClr val="8F6D58"/>
          </a:solidFill>
          <a:ln w="9525">
            <a:solidFill>
              <a:schemeClr val="tx1"/>
            </a:solidFill>
            <a:round/>
            <a:headEnd/>
            <a:tailEnd/>
          </a:ln>
        </p:spPr>
        <p:txBody>
          <a:bodyPr wrap="none" anchor="ctr"/>
          <a:lstStyle/>
          <a:p>
            <a:endParaRPr lang="en-US"/>
          </a:p>
        </p:txBody>
      </p:sp>
      <p:sp>
        <p:nvSpPr>
          <p:cNvPr id="431131" name="Oval 27" descr="Wide downward diagonal"/>
          <p:cNvSpPr>
            <a:spLocks noChangeArrowheads="1"/>
          </p:cNvSpPr>
          <p:nvPr/>
        </p:nvSpPr>
        <p:spPr bwMode="auto">
          <a:xfrm>
            <a:off x="6172200" y="5638800"/>
            <a:ext cx="762000" cy="533400"/>
          </a:xfrm>
          <a:prstGeom prst="ellipse">
            <a:avLst/>
          </a:prstGeom>
          <a:pattFill prst="wdDnDiag">
            <a:fgClr>
              <a:srgbClr val="EAC1B4"/>
            </a:fgClr>
            <a:bgClr>
              <a:schemeClr val="bg1"/>
            </a:bgClr>
          </a:pattFill>
          <a:ln w="9525">
            <a:solidFill>
              <a:schemeClr val="tx1"/>
            </a:solidFill>
            <a:round/>
            <a:headEnd/>
            <a:tailEnd/>
          </a:ln>
        </p:spPr>
        <p:txBody>
          <a:bodyPr wrap="none" anchor="ctr"/>
          <a:lstStyle/>
          <a:p>
            <a:endParaRPr lang="en-US"/>
          </a:p>
        </p:txBody>
      </p:sp>
      <p:sp>
        <p:nvSpPr>
          <p:cNvPr id="431132" name="Oval 28" descr="80%"/>
          <p:cNvSpPr>
            <a:spLocks noChangeArrowheads="1"/>
          </p:cNvSpPr>
          <p:nvPr/>
        </p:nvSpPr>
        <p:spPr bwMode="auto">
          <a:xfrm>
            <a:off x="7162800" y="5943600"/>
            <a:ext cx="762000" cy="533400"/>
          </a:xfrm>
          <a:prstGeom prst="ellipse">
            <a:avLst/>
          </a:prstGeom>
          <a:pattFill prst="pct80">
            <a:fgClr>
              <a:srgbClr val="8F6D58"/>
            </a:fgClr>
            <a:bgClr>
              <a:schemeClr val="bg1"/>
            </a:bgClr>
          </a:pattFill>
          <a:ln w="9525">
            <a:solidFill>
              <a:schemeClr val="tx1"/>
            </a:solidFill>
            <a:round/>
            <a:headEnd/>
            <a:tailEnd/>
          </a:ln>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31106"/>
                                        </p:tgtEl>
                                        <p:attrNameLst>
                                          <p:attrName>style.visibility</p:attrName>
                                        </p:attrNameLst>
                                      </p:cBhvr>
                                      <p:to>
                                        <p:strVal val="visible"/>
                                      </p:to>
                                    </p:set>
                                    <p:anim calcmode="lin" valueType="num">
                                      <p:cBhvr>
                                        <p:cTn id="7" dur="1000" fill="hold"/>
                                        <p:tgtEl>
                                          <p:spTgt spid="431106"/>
                                        </p:tgtEl>
                                        <p:attrNameLst>
                                          <p:attrName>ppt_w</p:attrName>
                                        </p:attrNameLst>
                                      </p:cBhvr>
                                      <p:tavLst>
                                        <p:tav tm="0">
                                          <p:val>
                                            <p:strVal val="#ppt_w*0.70"/>
                                          </p:val>
                                        </p:tav>
                                        <p:tav tm="100000">
                                          <p:val>
                                            <p:strVal val="#ppt_w"/>
                                          </p:val>
                                        </p:tav>
                                      </p:tavLst>
                                    </p:anim>
                                    <p:anim calcmode="lin" valueType="num">
                                      <p:cBhvr>
                                        <p:cTn id="8" dur="1000" fill="hold"/>
                                        <p:tgtEl>
                                          <p:spTgt spid="431106"/>
                                        </p:tgtEl>
                                        <p:attrNameLst>
                                          <p:attrName>ppt_h</p:attrName>
                                        </p:attrNameLst>
                                      </p:cBhvr>
                                      <p:tavLst>
                                        <p:tav tm="0">
                                          <p:val>
                                            <p:strVal val="#ppt_h"/>
                                          </p:val>
                                        </p:tav>
                                        <p:tav tm="100000">
                                          <p:val>
                                            <p:strVal val="#ppt_h"/>
                                          </p:val>
                                        </p:tav>
                                      </p:tavLst>
                                    </p:anim>
                                    <p:animEffect transition="in" filter="fade">
                                      <p:cBhvr>
                                        <p:cTn id="9" dur="1000"/>
                                        <p:tgtEl>
                                          <p:spTgt spid="431106"/>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431107">
                                            <p:txEl>
                                              <p:pRg st="1" end="1"/>
                                            </p:txEl>
                                          </p:spTgt>
                                        </p:tgtEl>
                                        <p:attrNameLst>
                                          <p:attrName>style.visibility</p:attrName>
                                        </p:attrNameLst>
                                      </p:cBhvr>
                                      <p:to>
                                        <p:strVal val="visible"/>
                                      </p:to>
                                    </p:set>
                                    <p:anim calcmode="lin" valueType="num">
                                      <p:cBhvr>
                                        <p:cTn id="14" dur="1000" fill="hold"/>
                                        <p:tgtEl>
                                          <p:spTgt spid="431107">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431107">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431107">
                                            <p:txEl>
                                              <p:pRg st="1" end="1"/>
                                            </p:txEl>
                                          </p:spTgt>
                                        </p:tgtEl>
                                      </p:cBhvr>
                                    </p:animEffect>
                                  </p:childTnLst>
                                </p:cTn>
                              </p:par>
                              <p:par>
                                <p:cTn id="17" presetID="55" presetClass="entr" presetSubtype="0" fill="hold" nodeType="withEffect">
                                  <p:stCondLst>
                                    <p:cond delay="0"/>
                                  </p:stCondLst>
                                  <p:childTnLst>
                                    <p:set>
                                      <p:cBhvr>
                                        <p:cTn id="18" dur="1" fill="hold">
                                          <p:stCondLst>
                                            <p:cond delay="0"/>
                                          </p:stCondLst>
                                        </p:cTn>
                                        <p:tgtEl>
                                          <p:spTgt spid="431107">
                                            <p:txEl>
                                              <p:pRg st="4" end="4"/>
                                            </p:txEl>
                                          </p:spTgt>
                                        </p:tgtEl>
                                        <p:attrNameLst>
                                          <p:attrName>style.visibility</p:attrName>
                                        </p:attrNameLst>
                                      </p:cBhvr>
                                      <p:to>
                                        <p:strVal val="visible"/>
                                      </p:to>
                                    </p:set>
                                    <p:anim calcmode="lin" valueType="num">
                                      <p:cBhvr>
                                        <p:cTn id="19" dur="1000" fill="hold"/>
                                        <p:tgtEl>
                                          <p:spTgt spid="431107">
                                            <p:txEl>
                                              <p:pRg st="4" end="4"/>
                                            </p:txEl>
                                          </p:spTgt>
                                        </p:tgtEl>
                                        <p:attrNameLst>
                                          <p:attrName>ppt_w</p:attrName>
                                        </p:attrNameLst>
                                      </p:cBhvr>
                                      <p:tavLst>
                                        <p:tav tm="0">
                                          <p:val>
                                            <p:strVal val="#ppt_w*0.70"/>
                                          </p:val>
                                        </p:tav>
                                        <p:tav tm="100000">
                                          <p:val>
                                            <p:strVal val="#ppt_w"/>
                                          </p:val>
                                        </p:tav>
                                      </p:tavLst>
                                    </p:anim>
                                    <p:anim calcmode="lin" valueType="num">
                                      <p:cBhvr>
                                        <p:cTn id="20" dur="1000" fill="hold"/>
                                        <p:tgtEl>
                                          <p:spTgt spid="431107">
                                            <p:txEl>
                                              <p:pRg st="4" end="4"/>
                                            </p:txEl>
                                          </p:spTgt>
                                        </p:tgtEl>
                                        <p:attrNameLst>
                                          <p:attrName>ppt_h</p:attrName>
                                        </p:attrNameLst>
                                      </p:cBhvr>
                                      <p:tavLst>
                                        <p:tav tm="0">
                                          <p:val>
                                            <p:strVal val="#ppt_h"/>
                                          </p:val>
                                        </p:tav>
                                        <p:tav tm="100000">
                                          <p:val>
                                            <p:strVal val="#ppt_h"/>
                                          </p:val>
                                        </p:tav>
                                      </p:tavLst>
                                    </p:anim>
                                    <p:animEffect transition="in" filter="fade">
                                      <p:cBhvr>
                                        <p:cTn id="21" dur="1000"/>
                                        <p:tgtEl>
                                          <p:spTgt spid="431107">
                                            <p:txEl>
                                              <p:pRg st="4" end="4"/>
                                            </p:txEl>
                                          </p:spTgt>
                                        </p:tgtEl>
                                      </p:cBhvr>
                                    </p:animEffect>
                                  </p:childTnLst>
                                </p:cTn>
                              </p:par>
                              <p:par>
                                <p:cTn id="22" presetID="55" presetClass="entr" presetSubtype="0" fill="hold" nodeType="withEffect">
                                  <p:stCondLst>
                                    <p:cond delay="0"/>
                                  </p:stCondLst>
                                  <p:childTnLst>
                                    <p:set>
                                      <p:cBhvr>
                                        <p:cTn id="23" dur="1" fill="hold">
                                          <p:stCondLst>
                                            <p:cond delay="0"/>
                                          </p:stCondLst>
                                        </p:cTn>
                                        <p:tgtEl>
                                          <p:spTgt spid="431107">
                                            <p:txEl>
                                              <p:pRg st="6" end="6"/>
                                            </p:txEl>
                                          </p:spTgt>
                                        </p:tgtEl>
                                        <p:attrNameLst>
                                          <p:attrName>style.visibility</p:attrName>
                                        </p:attrNameLst>
                                      </p:cBhvr>
                                      <p:to>
                                        <p:strVal val="visible"/>
                                      </p:to>
                                    </p:set>
                                    <p:anim calcmode="lin" valueType="num">
                                      <p:cBhvr>
                                        <p:cTn id="24" dur="1000" fill="hold"/>
                                        <p:tgtEl>
                                          <p:spTgt spid="431107">
                                            <p:txEl>
                                              <p:pRg st="6" end="6"/>
                                            </p:txEl>
                                          </p:spTgt>
                                        </p:tgtEl>
                                        <p:attrNameLst>
                                          <p:attrName>ppt_w</p:attrName>
                                        </p:attrNameLst>
                                      </p:cBhvr>
                                      <p:tavLst>
                                        <p:tav tm="0">
                                          <p:val>
                                            <p:strVal val="#ppt_w*0.70"/>
                                          </p:val>
                                        </p:tav>
                                        <p:tav tm="100000">
                                          <p:val>
                                            <p:strVal val="#ppt_w"/>
                                          </p:val>
                                        </p:tav>
                                      </p:tavLst>
                                    </p:anim>
                                    <p:anim calcmode="lin" valueType="num">
                                      <p:cBhvr>
                                        <p:cTn id="25" dur="1000" fill="hold"/>
                                        <p:tgtEl>
                                          <p:spTgt spid="431107">
                                            <p:txEl>
                                              <p:pRg st="6" end="6"/>
                                            </p:txEl>
                                          </p:spTgt>
                                        </p:tgtEl>
                                        <p:attrNameLst>
                                          <p:attrName>ppt_h</p:attrName>
                                        </p:attrNameLst>
                                      </p:cBhvr>
                                      <p:tavLst>
                                        <p:tav tm="0">
                                          <p:val>
                                            <p:strVal val="#ppt_h"/>
                                          </p:val>
                                        </p:tav>
                                        <p:tav tm="100000">
                                          <p:val>
                                            <p:strVal val="#ppt_h"/>
                                          </p:val>
                                        </p:tav>
                                      </p:tavLst>
                                    </p:anim>
                                    <p:animEffect transition="in" filter="fade">
                                      <p:cBhvr>
                                        <p:cTn id="26" dur="1000"/>
                                        <p:tgtEl>
                                          <p:spTgt spid="431107">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9" presetClass="entr" presetSubtype="0" fill="hold" grpId="0" nodeType="clickEffect">
                                  <p:stCondLst>
                                    <p:cond delay="0"/>
                                  </p:stCondLst>
                                  <p:childTnLst>
                                    <p:set>
                                      <p:cBhvr>
                                        <p:cTn id="30" dur="1" fill="hold">
                                          <p:stCondLst>
                                            <p:cond delay="0"/>
                                          </p:stCondLst>
                                        </p:cTn>
                                        <p:tgtEl>
                                          <p:spTgt spid="431111"/>
                                        </p:tgtEl>
                                        <p:attrNameLst>
                                          <p:attrName>style.visibility</p:attrName>
                                        </p:attrNameLst>
                                      </p:cBhvr>
                                      <p:to>
                                        <p:strVal val="visible"/>
                                      </p:to>
                                    </p:set>
                                    <p:anim calcmode="lin" valueType="num">
                                      <p:cBhvr>
                                        <p:cTn id="31" dur="1000" fill="hold"/>
                                        <p:tgtEl>
                                          <p:spTgt spid="431111"/>
                                        </p:tgtEl>
                                        <p:attrNameLst>
                                          <p:attrName>ppt_x</p:attrName>
                                        </p:attrNameLst>
                                      </p:cBhvr>
                                      <p:tavLst>
                                        <p:tav tm="0">
                                          <p:val>
                                            <p:strVal val="#ppt_x-.2"/>
                                          </p:val>
                                        </p:tav>
                                        <p:tav tm="100000">
                                          <p:val>
                                            <p:strVal val="#ppt_x"/>
                                          </p:val>
                                        </p:tav>
                                      </p:tavLst>
                                    </p:anim>
                                    <p:anim calcmode="lin" valueType="num">
                                      <p:cBhvr>
                                        <p:cTn id="32" dur="1000" fill="hold"/>
                                        <p:tgtEl>
                                          <p:spTgt spid="431111"/>
                                        </p:tgtEl>
                                        <p:attrNameLst>
                                          <p:attrName>ppt_y</p:attrName>
                                        </p:attrNameLst>
                                      </p:cBhvr>
                                      <p:tavLst>
                                        <p:tav tm="0">
                                          <p:val>
                                            <p:strVal val="#ppt_y"/>
                                          </p:val>
                                        </p:tav>
                                        <p:tav tm="100000">
                                          <p:val>
                                            <p:strVal val="#ppt_y"/>
                                          </p:val>
                                        </p:tav>
                                      </p:tavLst>
                                    </p:anim>
                                    <p:animEffect transition="in" filter="wipe(right)" prLst="gradientSize: 0.1">
                                      <p:cBhvr>
                                        <p:cTn id="33" dur="1000"/>
                                        <p:tgtEl>
                                          <p:spTgt spid="431111"/>
                                        </p:tgtEl>
                                      </p:cBhvr>
                                    </p:animEffect>
                                  </p:childTnLst>
                                </p:cTn>
                              </p:par>
                              <p:par>
                                <p:cTn id="34" presetID="29" presetClass="entr" presetSubtype="0" fill="hold" grpId="0" nodeType="withEffect">
                                  <p:stCondLst>
                                    <p:cond delay="0"/>
                                  </p:stCondLst>
                                  <p:childTnLst>
                                    <p:set>
                                      <p:cBhvr>
                                        <p:cTn id="35" dur="1" fill="hold">
                                          <p:stCondLst>
                                            <p:cond delay="0"/>
                                          </p:stCondLst>
                                        </p:cTn>
                                        <p:tgtEl>
                                          <p:spTgt spid="431109"/>
                                        </p:tgtEl>
                                        <p:attrNameLst>
                                          <p:attrName>style.visibility</p:attrName>
                                        </p:attrNameLst>
                                      </p:cBhvr>
                                      <p:to>
                                        <p:strVal val="visible"/>
                                      </p:to>
                                    </p:set>
                                    <p:anim calcmode="lin" valueType="num">
                                      <p:cBhvr>
                                        <p:cTn id="36" dur="1000" fill="hold"/>
                                        <p:tgtEl>
                                          <p:spTgt spid="431109"/>
                                        </p:tgtEl>
                                        <p:attrNameLst>
                                          <p:attrName>ppt_x</p:attrName>
                                        </p:attrNameLst>
                                      </p:cBhvr>
                                      <p:tavLst>
                                        <p:tav tm="0">
                                          <p:val>
                                            <p:strVal val="#ppt_x-.2"/>
                                          </p:val>
                                        </p:tav>
                                        <p:tav tm="100000">
                                          <p:val>
                                            <p:strVal val="#ppt_x"/>
                                          </p:val>
                                        </p:tav>
                                      </p:tavLst>
                                    </p:anim>
                                    <p:anim calcmode="lin" valueType="num">
                                      <p:cBhvr>
                                        <p:cTn id="37" dur="1000" fill="hold"/>
                                        <p:tgtEl>
                                          <p:spTgt spid="431109"/>
                                        </p:tgtEl>
                                        <p:attrNameLst>
                                          <p:attrName>ppt_y</p:attrName>
                                        </p:attrNameLst>
                                      </p:cBhvr>
                                      <p:tavLst>
                                        <p:tav tm="0">
                                          <p:val>
                                            <p:strVal val="#ppt_y"/>
                                          </p:val>
                                        </p:tav>
                                        <p:tav tm="100000">
                                          <p:val>
                                            <p:strVal val="#ppt_y"/>
                                          </p:val>
                                        </p:tav>
                                      </p:tavLst>
                                    </p:anim>
                                    <p:animEffect transition="in" filter="wipe(right)" prLst="gradientSize: 0.1">
                                      <p:cBhvr>
                                        <p:cTn id="38" dur="1000"/>
                                        <p:tgtEl>
                                          <p:spTgt spid="431109"/>
                                        </p:tgtEl>
                                      </p:cBhvr>
                                    </p:animEffect>
                                  </p:childTnLst>
                                </p:cTn>
                              </p:par>
                              <p:par>
                                <p:cTn id="39" presetID="29" presetClass="entr" presetSubtype="0" fill="hold" grpId="0" nodeType="withEffect">
                                  <p:stCondLst>
                                    <p:cond delay="0"/>
                                  </p:stCondLst>
                                  <p:childTnLst>
                                    <p:set>
                                      <p:cBhvr>
                                        <p:cTn id="40" dur="1" fill="hold">
                                          <p:stCondLst>
                                            <p:cond delay="0"/>
                                          </p:stCondLst>
                                        </p:cTn>
                                        <p:tgtEl>
                                          <p:spTgt spid="431119"/>
                                        </p:tgtEl>
                                        <p:attrNameLst>
                                          <p:attrName>style.visibility</p:attrName>
                                        </p:attrNameLst>
                                      </p:cBhvr>
                                      <p:to>
                                        <p:strVal val="visible"/>
                                      </p:to>
                                    </p:set>
                                    <p:anim calcmode="lin" valueType="num">
                                      <p:cBhvr>
                                        <p:cTn id="41" dur="1000" fill="hold"/>
                                        <p:tgtEl>
                                          <p:spTgt spid="431119"/>
                                        </p:tgtEl>
                                        <p:attrNameLst>
                                          <p:attrName>ppt_x</p:attrName>
                                        </p:attrNameLst>
                                      </p:cBhvr>
                                      <p:tavLst>
                                        <p:tav tm="0">
                                          <p:val>
                                            <p:strVal val="#ppt_x-.2"/>
                                          </p:val>
                                        </p:tav>
                                        <p:tav tm="100000">
                                          <p:val>
                                            <p:strVal val="#ppt_x"/>
                                          </p:val>
                                        </p:tav>
                                      </p:tavLst>
                                    </p:anim>
                                    <p:anim calcmode="lin" valueType="num">
                                      <p:cBhvr>
                                        <p:cTn id="42" dur="1000" fill="hold"/>
                                        <p:tgtEl>
                                          <p:spTgt spid="431119"/>
                                        </p:tgtEl>
                                        <p:attrNameLst>
                                          <p:attrName>ppt_y</p:attrName>
                                        </p:attrNameLst>
                                      </p:cBhvr>
                                      <p:tavLst>
                                        <p:tav tm="0">
                                          <p:val>
                                            <p:strVal val="#ppt_y"/>
                                          </p:val>
                                        </p:tav>
                                        <p:tav tm="100000">
                                          <p:val>
                                            <p:strVal val="#ppt_y"/>
                                          </p:val>
                                        </p:tav>
                                      </p:tavLst>
                                    </p:anim>
                                    <p:animEffect transition="in" filter="wipe(right)" prLst="gradientSize: 0.1">
                                      <p:cBhvr>
                                        <p:cTn id="43" dur="1000"/>
                                        <p:tgtEl>
                                          <p:spTgt spid="431119"/>
                                        </p:tgtEl>
                                      </p:cBhvr>
                                    </p:animEffect>
                                  </p:childTnLst>
                                </p:cTn>
                              </p:par>
                              <p:par>
                                <p:cTn id="44" presetID="29" presetClass="entr" presetSubtype="0" fill="hold" grpId="0" nodeType="withEffect">
                                  <p:stCondLst>
                                    <p:cond delay="0"/>
                                  </p:stCondLst>
                                  <p:childTnLst>
                                    <p:set>
                                      <p:cBhvr>
                                        <p:cTn id="45" dur="1" fill="hold">
                                          <p:stCondLst>
                                            <p:cond delay="0"/>
                                          </p:stCondLst>
                                        </p:cTn>
                                        <p:tgtEl>
                                          <p:spTgt spid="431112"/>
                                        </p:tgtEl>
                                        <p:attrNameLst>
                                          <p:attrName>style.visibility</p:attrName>
                                        </p:attrNameLst>
                                      </p:cBhvr>
                                      <p:to>
                                        <p:strVal val="visible"/>
                                      </p:to>
                                    </p:set>
                                    <p:anim calcmode="lin" valueType="num">
                                      <p:cBhvr>
                                        <p:cTn id="46" dur="1000" fill="hold"/>
                                        <p:tgtEl>
                                          <p:spTgt spid="431112"/>
                                        </p:tgtEl>
                                        <p:attrNameLst>
                                          <p:attrName>ppt_x</p:attrName>
                                        </p:attrNameLst>
                                      </p:cBhvr>
                                      <p:tavLst>
                                        <p:tav tm="0">
                                          <p:val>
                                            <p:strVal val="#ppt_x-.2"/>
                                          </p:val>
                                        </p:tav>
                                        <p:tav tm="100000">
                                          <p:val>
                                            <p:strVal val="#ppt_x"/>
                                          </p:val>
                                        </p:tav>
                                      </p:tavLst>
                                    </p:anim>
                                    <p:anim calcmode="lin" valueType="num">
                                      <p:cBhvr>
                                        <p:cTn id="47" dur="1000" fill="hold"/>
                                        <p:tgtEl>
                                          <p:spTgt spid="431112"/>
                                        </p:tgtEl>
                                        <p:attrNameLst>
                                          <p:attrName>ppt_y</p:attrName>
                                        </p:attrNameLst>
                                      </p:cBhvr>
                                      <p:tavLst>
                                        <p:tav tm="0">
                                          <p:val>
                                            <p:strVal val="#ppt_y"/>
                                          </p:val>
                                        </p:tav>
                                        <p:tav tm="100000">
                                          <p:val>
                                            <p:strVal val="#ppt_y"/>
                                          </p:val>
                                        </p:tav>
                                      </p:tavLst>
                                    </p:anim>
                                    <p:animEffect transition="in" filter="wipe(right)" prLst="gradientSize: 0.1">
                                      <p:cBhvr>
                                        <p:cTn id="48" dur="1000"/>
                                        <p:tgtEl>
                                          <p:spTgt spid="431112"/>
                                        </p:tgtEl>
                                      </p:cBhvr>
                                    </p:animEffect>
                                  </p:childTnLst>
                                </p:cTn>
                              </p:par>
                              <p:par>
                                <p:cTn id="49" presetID="29" presetClass="entr" presetSubtype="0" fill="hold" grpId="0" nodeType="withEffect">
                                  <p:stCondLst>
                                    <p:cond delay="0"/>
                                  </p:stCondLst>
                                  <p:childTnLst>
                                    <p:set>
                                      <p:cBhvr>
                                        <p:cTn id="50" dur="1" fill="hold">
                                          <p:stCondLst>
                                            <p:cond delay="0"/>
                                          </p:stCondLst>
                                        </p:cTn>
                                        <p:tgtEl>
                                          <p:spTgt spid="431108"/>
                                        </p:tgtEl>
                                        <p:attrNameLst>
                                          <p:attrName>style.visibility</p:attrName>
                                        </p:attrNameLst>
                                      </p:cBhvr>
                                      <p:to>
                                        <p:strVal val="visible"/>
                                      </p:to>
                                    </p:set>
                                    <p:anim calcmode="lin" valueType="num">
                                      <p:cBhvr>
                                        <p:cTn id="51" dur="1000" fill="hold"/>
                                        <p:tgtEl>
                                          <p:spTgt spid="431108"/>
                                        </p:tgtEl>
                                        <p:attrNameLst>
                                          <p:attrName>ppt_x</p:attrName>
                                        </p:attrNameLst>
                                      </p:cBhvr>
                                      <p:tavLst>
                                        <p:tav tm="0">
                                          <p:val>
                                            <p:strVal val="#ppt_x-.2"/>
                                          </p:val>
                                        </p:tav>
                                        <p:tav tm="100000">
                                          <p:val>
                                            <p:strVal val="#ppt_x"/>
                                          </p:val>
                                        </p:tav>
                                      </p:tavLst>
                                    </p:anim>
                                    <p:anim calcmode="lin" valueType="num">
                                      <p:cBhvr>
                                        <p:cTn id="52" dur="1000" fill="hold"/>
                                        <p:tgtEl>
                                          <p:spTgt spid="431108"/>
                                        </p:tgtEl>
                                        <p:attrNameLst>
                                          <p:attrName>ppt_y</p:attrName>
                                        </p:attrNameLst>
                                      </p:cBhvr>
                                      <p:tavLst>
                                        <p:tav tm="0">
                                          <p:val>
                                            <p:strVal val="#ppt_y"/>
                                          </p:val>
                                        </p:tav>
                                        <p:tav tm="100000">
                                          <p:val>
                                            <p:strVal val="#ppt_y"/>
                                          </p:val>
                                        </p:tav>
                                      </p:tavLst>
                                    </p:anim>
                                    <p:animEffect transition="in" filter="wipe(right)" prLst="gradientSize: 0.1">
                                      <p:cBhvr>
                                        <p:cTn id="53" dur="1000"/>
                                        <p:tgtEl>
                                          <p:spTgt spid="431108"/>
                                        </p:tgtEl>
                                      </p:cBhvr>
                                    </p:animEffect>
                                  </p:childTnLst>
                                </p:cTn>
                              </p:par>
                              <p:par>
                                <p:cTn id="54" presetID="29" presetClass="entr" presetSubtype="0" fill="hold" grpId="0" nodeType="withEffect">
                                  <p:stCondLst>
                                    <p:cond delay="0"/>
                                  </p:stCondLst>
                                  <p:childTnLst>
                                    <p:set>
                                      <p:cBhvr>
                                        <p:cTn id="55" dur="1" fill="hold">
                                          <p:stCondLst>
                                            <p:cond delay="0"/>
                                          </p:stCondLst>
                                        </p:cTn>
                                        <p:tgtEl>
                                          <p:spTgt spid="431110"/>
                                        </p:tgtEl>
                                        <p:attrNameLst>
                                          <p:attrName>style.visibility</p:attrName>
                                        </p:attrNameLst>
                                      </p:cBhvr>
                                      <p:to>
                                        <p:strVal val="visible"/>
                                      </p:to>
                                    </p:set>
                                    <p:anim calcmode="lin" valueType="num">
                                      <p:cBhvr>
                                        <p:cTn id="56" dur="1000" fill="hold"/>
                                        <p:tgtEl>
                                          <p:spTgt spid="431110"/>
                                        </p:tgtEl>
                                        <p:attrNameLst>
                                          <p:attrName>ppt_x</p:attrName>
                                        </p:attrNameLst>
                                      </p:cBhvr>
                                      <p:tavLst>
                                        <p:tav tm="0">
                                          <p:val>
                                            <p:strVal val="#ppt_x-.2"/>
                                          </p:val>
                                        </p:tav>
                                        <p:tav tm="100000">
                                          <p:val>
                                            <p:strVal val="#ppt_x"/>
                                          </p:val>
                                        </p:tav>
                                      </p:tavLst>
                                    </p:anim>
                                    <p:anim calcmode="lin" valueType="num">
                                      <p:cBhvr>
                                        <p:cTn id="57" dur="1000" fill="hold"/>
                                        <p:tgtEl>
                                          <p:spTgt spid="431110"/>
                                        </p:tgtEl>
                                        <p:attrNameLst>
                                          <p:attrName>ppt_y</p:attrName>
                                        </p:attrNameLst>
                                      </p:cBhvr>
                                      <p:tavLst>
                                        <p:tav tm="0">
                                          <p:val>
                                            <p:strVal val="#ppt_y"/>
                                          </p:val>
                                        </p:tav>
                                        <p:tav tm="100000">
                                          <p:val>
                                            <p:strVal val="#ppt_y"/>
                                          </p:val>
                                        </p:tav>
                                      </p:tavLst>
                                    </p:anim>
                                    <p:animEffect transition="in" filter="wipe(right)" prLst="gradientSize: 0.1">
                                      <p:cBhvr>
                                        <p:cTn id="58" dur="1000"/>
                                        <p:tgtEl>
                                          <p:spTgt spid="431110"/>
                                        </p:tgtEl>
                                      </p:cBhvr>
                                    </p:animEffect>
                                  </p:childTnLst>
                                </p:cTn>
                              </p:par>
                              <p:par>
                                <p:cTn id="59" presetID="29" presetClass="entr" presetSubtype="0" fill="hold" grpId="0" nodeType="withEffect">
                                  <p:stCondLst>
                                    <p:cond delay="0"/>
                                  </p:stCondLst>
                                  <p:childTnLst>
                                    <p:set>
                                      <p:cBhvr>
                                        <p:cTn id="60" dur="1" fill="hold">
                                          <p:stCondLst>
                                            <p:cond delay="0"/>
                                          </p:stCondLst>
                                        </p:cTn>
                                        <p:tgtEl>
                                          <p:spTgt spid="431116"/>
                                        </p:tgtEl>
                                        <p:attrNameLst>
                                          <p:attrName>style.visibility</p:attrName>
                                        </p:attrNameLst>
                                      </p:cBhvr>
                                      <p:to>
                                        <p:strVal val="visible"/>
                                      </p:to>
                                    </p:set>
                                    <p:anim calcmode="lin" valueType="num">
                                      <p:cBhvr>
                                        <p:cTn id="61" dur="1000" fill="hold"/>
                                        <p:tgtEl>
                                          <p:spTgt spid="431116"/>
                                        </p:tgtEl>
                                        <p:attrNameLst>
                                          <p:attrName>ppt_x</p:attrName>
                                        </p:attrNameLst>
                                      </p:cBhvr>
                                      <p:tavLst>
                                        <p:tav tm="0">
                                          <p:val>
                                            <p:strVal val="#ppt_x-.2"/>
                                          </p:val>
                                        </p:tav>
                                        <p:tav tm="100000">
                                          <p:val>
                                            <p:strVal val="#ppt_x"/>
                                          </p:val>
                                        </p:tav>
                                      </p:tavLst>
                                    </p:anim>
                                    <p:anim calcmode="lin" valueType="num">
                                      <p:cBhvr>
                                        <p:cTn id="62" dur="1000" fill="hold"/>
                                        <p:tgtEl>
                                          <p:spTgt spid="431116"/>
                                        </p:tgtEl>
                                        <p:attrNameLst>
                                          <p:attrName>ppt_y</p:attrName>
                                        </p:attrNameLst>
                                      </p:cBhvr>
                                      <p:tavLst>
                                        <p:tav tm="0">
                                          <p:val>
                                            <p:strVal val="#ppt_y"/>
                                          </p:val>
                                        </p:tav>
                                        <p:tav tm="100000">
                                          <p:val>
                                            <p:strVal val="#ppt_y"/>
                                          </p:val>
                                        </p:tav>
                                      </p:tavLst>
                                    </p:anim>
                                    <p:animEffect transition="in" filter="wipe(right)" prLst="gradientSize: 0.1">
                                      <p:cBhvr>
                                        <p:cTn id="63" dur="1000"/>
                                        <p:tgtEl>
                                          <p:spTgt spid="431116"/>
                                        </p:tgtEl>
                                      </p:cBhvr>
                                    </p:animEffect>
                                  </p:childTnLst>
                                </p:cTn>
                              </p:par>
                              <p:par>
                                <p:cTn id="64" presetID="29" presetClass="entr" presetSubtype="0" fill="hold" grpId="0" nodeType="withEffect">
                                  <p:stCondLst>
                                    <p:cond delay="0"/>
                                  </p:stCondLst>
                                  <p:childTnLst>
                                    <p:set>
                                      <p:cBhvr>
                                        <p:cTn id="65" dur="1" fill="hold">
                                          <p:stCondLst>
                                            <p:cond delay="0"/>
                                          </p:stCondLst>
                                        </p:cTn>
                                        <p:tgtEl>
                                          <p:spTgt spid="431118"/>
                                        </p:tgtEl>
                                        <p:attrNameLst>
                                          <p:attrName>style.visibility</p:attrName>
                                        </p:attrNameLst>
                                      </p:cBhvr>
                                      <p:to>
                                        <p:strVal val="visible"/>
                                      </p:to>
                                    </p:set>
                                    <p:anim calcmode="lin" valueType="num">
                                      <p:cBhvr>
                                        <p:cTn id="66" dur="1000" fill="hold"/>
                                        <p:tgtEl>
                                          <p:spTgt spid="431118"/>
                                        </p:tgtEl>
                                        <p:attrNameLst>
                                          <p:attrName>ppt_x</p:attrName>
                                        </p:attrNameLst>
                                      </p:cBhvr>
                                      <p:tavLst>
                                        <p:tav tm="0">
                                          <p:val>
                                            <p:strVal val="#ppt_x-.2"/>
                                          </p:val>
                                        </p:tav>
                                        <p:tav tm="100000">
                                          <p:val>
                                            <p:strVal val="#ppt_x"/>
                                          </p:val>
                                        </p:tav>
                                      </p:tavLst>
                                    </p:anim>
                                    <p:anim calcmode="lin" valueType="num">
                                      <p:cBhvr>
                                        <p:cTn id="67" dur="1000" fill="hold"/>
                                        <p:tgtEl>
                                          <p:spTgt spid="431118"/>
                                        </p:tgtEl>
                                        <p:attrNameLst>
                                          <p:attrName>ppt_y</p:attrName>
                                        </p:attrNameLst>
                                      </p:cBhvr>
                                      <p:tavLst>
                                        <p:tav tm="0">
                                          <p:val>
                                            <p:strVal val="#ppt_y"/>
                                          </p:val>
                                        </p:tav>
                                        <p:tav tm="100000">
                                          <p:val>
                                            <p:strVal val="#ppt_y"/>
                                          </p:val>
                                        </p:tav>
                                      </p:tavLst>
                                    </p:anim>
                                    <p:animEffect transition="in" filter="wipe(right)" prLst="gradientSize: 0.1">
                                      <p:cBhvr>
                                        <p:cTn id="68" dur="1000"/>
                                        <p:tgtEl>
                                          <p:spTgt spid="431118"/>
                                        </p:tgtEl>
                                      </p:cBhvr>
                                    </p:animEffect>
                                  </p:childTnLst>
                                </p:cTn>
                              </p:par>
                              <p:par>
                                <p:cTn id="69" presetID="29" presetClass="entr" presetSubtype="0" fill="hold" grpId="0" nodeType="withEffect">
                                  <p:stCondLst>
                                    <p:cond delay="0"/>
                                  </p:stCondLst>
                                  <p:childTnLst>
                                    <p:set>
                                      <p:cBhvr>
                                        <p:cTn id="70" dur="1" fill="hold">
                                          <p:stCondLst>
                                            <p:cond delay="0"/>
                                          </p:stCondLst>
                                        </p:cTn>
                                        <p:tgtEl>
                                          <p:spTgt spid="431115"/>
                                        </p:tgtEl>
                                        <p:attrNameLst>
                                          <p:attrName>style.visibility</p:attrName>
                                        </p:attrNameLst>
                                      </p:cBhvr>
                                      <p:to>
                                        <p:strVal val="visible"/>
                                      </p:to>
                                    </p:set>
                                    <p:anim calcmode="lin" valueType="num">
                                      <p:cBhvr>
                                        <p:cTn id="71" dur="1000" fill="hold"/>
                                        <p:tgtEl>
                                          <p:spTgt spid="431115"/>
                                        </p:tgtEl>
                                        <p:attrNameLst>
                                          <p:attrName>ppt_x</p:attrName>
                                        </p:attrNameLst>
                                      </p:cBhvr>
                                      <p:tavLst>
                                        <p:tav tm="0">
                                          <p:val>
                                            <p:strVal val="#ppt_x-.2"/>
                                          </p:val>
                                        </p:tav>
                                        <p:tav tm="100000">
                                          <p:val>
                                            <p:strVal val="#ppt_x"/>
                                          </p:val>
                                        </p:tav>
                                      </p:tavLst>
                                    </p:anim>
                                    <p:anim calcmode="lin" valueType="num">
                                      <p:cBhvr>
                                        <p:cTn id="72" dur="1000" fill="hold"/>
                                        <p:tgtEl>
                                          <p:spTgt spid="431115"/>
                                        </p:tgtEl>
                                        <p:attrNameLst>
                                          <p:attrName>ppt_y</p:attrName>
                                        </p:attrNameLst>
                                      </p:cBhvr>
                                      <p:tavLst>
                                        <p:tav tm="0">
                                          <p:val>
                                            <p:strVal val="#ppt_y"/>
                                          </p:val>
                                        </p:tav>
                                        <p:tav tm="100000">
                                          <p:val>
                                            <p:strVal val="#ppt_y"/>
                                          </p:val>
                                        </p:tav>
                                      </p:tavLst>
                                    </p:anim>
                                    <p:animEffect transition="in" filter="wipe(right)" prLst="gradientSize: 0.1">
                                      <p:cBhvr>
                                        <p:cTn id="73" dur="1000"/>
                                        <p:tgtEl>
                                          <p:spTgt spid="431115"/>
                                        </p:tgtEl>
                                      </p:cBhvr>
                                    </p:animEffect>
                                  </p:childTnLst>
                                </p:cTn>
                              </p:par>
                              <p:par>
                                <p:cTn id="74" presetID="29" presetClass="entr" presetSubtype="0" fill="hold" grpId="0" nodeType="withEffect">
                                  <p:stCondLst>
                                    <p:cond delay="0"/>
                                  </p:stCondLst>
                                  <p:childTnLst>
                                    <p:set>
                                      <p:cBhvr>
                                        <p:cTn id="75" dur="1" fill="hold">
                                          <p:stCondLst>
                                            <p:cond delay="0"/>
                                          </p:stCondLst>
                                        </p:cTn>
                                        <p:tgtEl>
                                          <p:spTgt spid="431117"/>
                                        </p:tgtEl>
                                        <p:attrNameLst>
                                          <p:attrName>style.visibility</p:attrName>
                                        </p:attrNameLst>
                                      </p:cBhvr>
                                      <p:to>
                                        <p:strVal val="visible"/>
                                      </p:to>
                                    </p:set>
                                    <p:anim calcmode="lin" valueType="num">
                                      <p:cBhvr>
                                        <p:cTn id="76" dur="1000" fill="hold"/>
                                        <p:tgtEl>
                                          <p:spTgt spid="431117"/>
                                        </p:tgtEl>
                                        <p:attrNameLst>
                                          <p:attrName>ppt_x</p:attrName>
                                        </p:attrNameLst>
                                      </p:cBhvr>
                                      <p:tavLst>
                                        <p:tav tm="0">
                                          <p:val>
                                            <p:strVal val="#ppt_x-.2"/>
                                          </p:val>
                                        </p:tav>
                                        <p:tav tm="100000">
                                          <p:val>
                                            <p:strVal val="#ppt_x"/>
                                          </p:val>
                                        </p:tav>
                                      </p:tavLst>
                                    </p:anim>
                                    <p:anim calcmode="lin" valueType="num">
                                      <p:cBhvr>
                                        <p:cTn id="77" dur="1000" fill="hold"/>
                                        <p:tgtEl>
                                          <p:spTgt spid="431117"/>
                                        </p:tgtEl>
                                        <p:attrNameLst>
                                          <p:attrName>ppt_y</p:attrName>
                                        </p:attrNameLst>
                                      </p:cBhvr>
                                      <p:tavLst>
                                        <p:tav tm="0">
                                          <p:val>
                                            <p:strVal val="#ppt_y"/>
                                          </p:val>
                                        </p:tav>
                                        <p:tav tm="100000">
                                          <p:val>
                                            <p:strVal val="#ppt_y"/>
                                          </p:val>
                                        </p:tav>
                                      </p:tavLst>
                                    </p:anim>
                                    <p:animEffect transition="in" filter="wipe(right)" prLst="gradientSize: 0.1">
                                      <p:cBhvr>
                                        <p:cTn id="78" dur="1000"/>
                                        <p:tgtEl>
                                          <p:spTgt spid="431117"/>
                                        </p:tgtEl>
                                      </p:cBhvr>
                                    </p:animEffect>
                                  </p:childTnLst>
                                </p:cTn>
                              </p:par>
                              <p:par>
                                <p:cTn id="79" presetID="29" presetClass="entr" presetSubtype="0" fill="hold" grpId="0" nodeType="withEffect">
                                  <p:stCondLst>
                                    <p:cond delay="0"/>
                                  </p:stCondLst>
                                  <p:childTnLst>
                                    <p:set>
                                      <p:cBhvr>
                                        <p:cTn id="80" dur="1" fill="hold">
                                          <p:stCondLst>
                                            <p:cond delay="0"/>
                                          </p:stCondLst>
                                        </p:cTn>
                                        <p:tgtEl>
                                          <p:spTgt spid="431114"/>
                                        </p:tgtEl>
                                        <p:attrNameLst>
                                          <p:attrName>style.visibility</p:attrName>
                                        </p:attrNameLst>
                                      </p:cBhvr>
                                      <p:to>
                                        <p:strVal val="visible"/>
                                      </p:to>
                                    </p:set>
                                    <p:anim calcmode="lin" valueType="num">
                                      <p:cBhvr>
                                        <p:cTn id="81" dur="1000" fill="hold"/>
                                        <p:tgtEl>
                                          <p:spTgt spid="431114"/>
                                        </p:tgtEl>
                                        <p:attrNameLst>
                                          <p:attrName>ppt_x</p:attrName>
                                        </p:attrNameLst>
                                      </p:cBhvr>
                                      <p:tavLst>
                                        <p:tav tm="0">
                                          <p:val>
                                            <p:strVal val="#ppt_x-.2"/>
                                          </p:val>
                                        </p:tav>
                                        <p:tav tm="100000">
                                          <p:val>
                                            <p:strVal val="#ppt_x"/>
                                          </p:val>
                                        </p:tav>
                                      </p:tavLst>
                                    </p:anim>
                                    <p:anim calcmode="lin" valueType="num">
                                      <p:cBhvr>
                                        <p:cTn id="82" dur="1000" fill="hold"/>
                                        <p:tgtEl>
                                          <p:spTgt spid="431114"/>
                                        </p:tgtEl>
                                        <p:attrNameLst>
                                          <p:attrName>ppt_y</p:attrName>
                                        </p:attrNameLst>
                                      </p:cBhvr>
                                      <p:tavLst>
                                        <p:tav tm="0">
                                          <p:val>
                                            <p:strVal val="#ppt_y"/>
                                          </p:val>
                                        </p:tav>
                                        <p:tav tm="100000">
                                          <p:val>
                                            <p:strVal val="#ppt_y"/>
                                          </p:val>
                                        </p:tav>
                                      </p:tavLst>
                                    </p:anim>
                                    <p:animEffect transition="in" filter="wipe(right)" prLst="gradientSize: 0.1">
                                      <p:cBhvr>
                                        <p:cTn id="83" dur="1000"/>
                                        <p:tgtEl>
                                          <p:spTgt spid="431114"/>
                                        </p:tgtEl>
                                      </p:cBhvr>
                                    </p:animEffect>
                                  </p:childTnLst>
                                </p:cTn>
                              </p:par>
                              <p:par>
                                <p:cTn id="84" presetID="29" presetClass="entr" presetSubtype="0" fill="hold" grpId="0" nodeType="withEffect">
                                  <p:stCondLst>
                                    <p:cond delay="0"/>
                                  </p:stCondLst>
                                  <p:childTnLst>
                                    <p:set>
                                      <p:cBhvr>
                                        <p:cTn id="85" dur="1" fill="hold">
                                          <p:stCondLst>
                                            <p:cond delay="0"/>
                                          </p:stCondLst>
                                        </p:cTn>
                                        <p:tgtEl>
                                          <p:spTgt spid="431113"/>
                                        </p:tgtEl>
                                        <p:attrNameLst>
                                          <p:attrName>style.visibility</p:attrName>
                                        </p:attrNameLst>
                                      </p:cBhvr>
                                      <p:to>
                                        <p:strVal val="visible"/>
                                      </p:to>
                                    </p:set>
                                    <p:anim calcmode="lin" valueType="num">
                                      <p:cBhvr>
                                        <p:cTn id="86" dur="1000" fill="hold"/>
                                        <p:tgtEl>
                                          <p:spTgt spid="431113"/>
                                        </p:tgtEl>
                                        <p:attrNameLst>
                                          <p:attrName>ppt_x</p:attrName>
                                        </p:attrNameLst>
                                      </p:cBhvr>
                                      <p:tavLst>
                                        <p:tav tm="0">
                                          <p:val>
                                            <p:strVal val="#ppt_x-.2"/>
                                          </p:val>
                                        </p:tav>
                                        <p:tav tm="100000">
                                          <p:val>
                                            <p:strVal val="#ppt_x"/>
                                          </p:val>
                                        </p:tav>
                                      </p:tavLst>
                                    </p:anim>
                                    <p:anim calcmode="lin" valueType="num">
                                      <p:cBhvr>
                                        <p:cTn id="87" dur="1000" fill="hold"/>
                                        <p:tgtEl>
                                          <p:spTgt spid="431113"/>
                                        </p:tgtEl>
                                        <p:attrNameLst>
                                          <p:attrName>ppt_y</p:attrName>
                                        </p:attrNameLst>
                                      </p:cBhvr>
                                      <p:tavLst>
                                        <p:tav tm="0">
                                          <p:val>
                                            <p:strVal val="#ppt_y"/>
                                          </p:val>
                                        </p:tav>
                                        <p:tav tm="100000">
                                          <p:val>
                                            <p:strVal val="#ppt_y"/>
                                          </p:val>
                                        </p:tav>
                                      </p:tavLst>
                                    </p:anim>
                                    <p:animEffect transition="in" filter="wipe(right)" prLst="gradientSize: 0.1">
                                      <p:cBhvr>
                                        <p:cTn id="88" dur="1000"/>
                                        <p:tgtEl>
                                          <p:spTgt spid="431113"/>
                                        </p:tgtEl>
                                      </p:cBhvr>
                                    </p:animEffect>
                                  </p:childTnLst>
                                </p:cTn>
                              </p:par>
                            </p:childTnLst>
                          </p:cTn>
                        </p:par>
                      </p:childTnLst>
                    </p:cTn>
                  </p:par>
                  <p:par>
                    <p:cTn id="89" fill="hold">
                      <p:stCondLst>
                        <p:cond delay="indefinite"/>
                      </p:stCondLst>
                      <p:childTnLst>
                        <p:par>
                          <p:cTn id="90" fill="hold">
                            <p:stCondLst>
                              <p:cond delay="0"/>
                            </p:stCondLst>
                            <p:childTnLst>
                              <p:par>
                                <p:cTn id="91" presetID="29" presetClass="entr" presetSubtype="0" fill="hold" grpId="0" nodeType="clickEffect">
                                  <p:stCondLst>
                                    <p:cond delay="0"/>
                                  </p:stCondLst>
                                  <p:childTnLst>
                                    <p:set>
                                      <p:cBhvr>
                                        <p:cTn id="92" dur="1" fill="hold">
                                          <p:stCondLst>
                                            <p:cond delay="0"/>
                                          </p:stCondLst>
                                        </p:cTn>
                                        <p:tgtEl>
                                          <p:spTgt spid="431120"/>
                                        </p:tgtEl>
                                        <p:attrNameLst>
                                          <p:attrName>style.visibility</p:attrName>
                                        </p:attrNameLst>
                                      </p:cBhvr>
                                      <p:to>
                                        <p:strVal val="visible"/>
                                      </p:to>
                                    </p:set>
                                    <p:anim calcmode="lin" valueType="num">
                                      <p:cBhvr>
                                        <p:cTn id="93" dur="1000" fill="hold"/>
                                        <p:tgtEl>
                                          <p:spTgt spid="431120"/>
                                        </p:tgtEl>
                                        <p:attrNameLst>
                                          <p:attrName>ppt_x</p:attrName>
                                        </p:attrNameLst>
                                      </p:cBhvr>
                                      <p:tavLst>
                                        <p:tav tm="0">
                                          <p:val>
                                            <p:strVal val="#ppt_x-.2"/>
                                          </p:val>
                                        </p:tav>
                                        <p:tav tm="100000">
                                          <p:val>
                                            <p:strVal val="#ppt_x"/>
                                          </p:val>
                                        </p:tav>
                                      </p:tavLst>
                                    </p:anim>
                                    <p:anim calcmode="lin" valueType="num">
                                      <p:cBhvr>
                                        <p:cTn id="94" dur="1000" fill="hold"/>
                                        <p:tgtEl>
                                          <p:spTgt spid="431120"/>
                                        </p:tgtEl>
                                        <p:attrNameLst>
                                          <p:attrName>ppt_y</p:attrName>
                                        </p:attrNameLst>
                                      </p:cBhvr>
                                      <p:tavLst>
                                        <p:tav tm="0">
                                          <p:val>
                                            <p:strVal val="#ppt_y"/>
                                          </p:val>
                                        </p:tav>
                                        <p:tav tm="100000">
                                          <p:val>
                                            <p:strVal val="#ppt_y"/>
                                          </p:val>
                                        </p:tav>
                                      </p:tavLst>
                                    </p:anim>
                                    <p:animEffect transition="in" filter="wipe(right)" prLst="gradientSize: 0.1">
                                      <p:cBhvr>
                                        <p:cTn id="95" dur="1000"/>
                                        <p:tgtEl>
                                          <p:spTgt spid="431120"/>
                                        </p:tgtEl>
                                      </p:cBhvr>
                                    </p:animEffect>
                                  </p:childTnLst>
                                </p:cTn>
                              </p:par>
                              <p:par>
                                <p:cTn id="96" presetID="29" presetClass="entr" presetSubtype="0" fill="hold" grpId="0" nodeType="withEffect">
                                  <p:stCondLst>
                                    <p:cond delay="0"/>
                                  </p:stCondLst>
                                  <p:childTnLst>
                                    <p:set>
                                      <p:cBhvr>
                                        <p:cTn id="97" dur="1" fill="hold">
                                          <p:stCondLst>
                                            <p:cond delay="0"/>
                                          </p:stCondLst>
                                        </p:cTn>
                                        <p:tgtEl>
                                          <p:spTgt spid="431124"/>
                                        </p:tgtEl>
                                        <p:attrNameLst>
                                          <p:attrName>style.visibility</p:attrName>
                                        </p:attrNameLst>
                                      </p:cBhvr>
                                      <p:to>
                                        <p:strVal val="visible"/>
                                      </p:to>
                                    </p:set>
                                    <p:anim calcmode="lin" valueType="num">
                                      <p:cBhvr>
                                        <p:cTn id="98" dur="1000" fill="hold"/>
                                        <p:tgtEl>
                                          <p:spTgt spid="431124"/>
                                        </p:tgtEl>
                                        <p:attrNameLst>
                                          <p:attrName>ppt_x</p:attrName>
                                        </p:attrNameLst>
                                      </p:cBhvr>
                                      <p:tavLst>
                                        <p:tav tm="0">
                                          <p:val>
                                            <p:strVal val="#ppt_x-.2"/>
                                          </p:val>
                                        </p:tav>
                                        <p:tav tm="100000">
                                          <p:val>
                                            <p:strVal val="#ppt_x"/>
                                          </p:val>
                                        </p:tav>
                                      </p:tavLst>
                                    </p:anim>
                                    <p:anim calcmode="lin" valueType="num">
                                      <p:cBhvr>
                                        <p:cTn id="99" dur="1000" fill="hold"/>
                                        <p:tgtEl>
                                          <p:spTgt spid="431124"/>
                                        </p:tgtEl>
                                        <p:attrNameLst>
                                          <p:attrName>ppt_y</p:attrName>
                                        </p:attrNameLst>
                                      </p:cBhvr>
                                      <p:tavLst>
                                        <p:tav tm="0">
                                          <p:val>
                                            <p:strVal val="#ppt_y"/>
                                          </p:val>
                                        </p:tav>
                                        <p:tav tm="100000">
                                          <p:val>
                                            <p:strVal val="#ppt_y"/>
                                          </p:val>
                                        </p:tav>
                                      </p:tavLst>
                                    </p:anim>
                                    <p:animEffect transition="in" filter="wipe(right)" prLst="gradientSize: 0.1">
                                      <p:cBhvr>
                                        <p:cTn id="100" dur="1000"/>
                                        <p:tgtEl>
                                          <p:spTgt spid="431124"/>
                                        </p:tgtEl>
                                      </p:cBhvr>
                                    </p:animEffect>
                                  </p:childTnLst>
                                </p:cTn>
                              </p:par>
                              <p:par>
                                <p:cTn id="101" presetID="29" presetClass="entr" presetSubtype="0" fill="hold" grpId="0" nodeType="withEffect">
                                  <p:stCondLst>
                                    <p:cond delay="0"/>
                                  </p:stCondLst>
                                  <p:childTnLst>
                                    <p:set>
                                      <p:cBhvr>
                                        <p:cTn id="102" dur="1" fill="hold">
                                          <p:stCondLst>
                                            <p:cond delay="0"/>
                                          </p:stCondLst>
                                        </p:cTn>
                                        <p:tgtEl>
                                          <p:spTgt spid="431123"/>
                                        </p:tgtEl>
                                        <p:attrNameLst>
                                          <p:attrName>style.visibility</p:attrName>
                                        </p:attrNameLst>
                                      </p:cBhvr>
                                      <p:to>
                                        <p:strVal val="visible"/>
                                      </p:to>
                                    </p:set>
                                    <p:anim calcmode="lin" valueType="num">
                                      <p:cBhvr>
                                        <p:cTn id="103" dur="1000" fill="hold"/>
                                        <p:tgtEl>
                                          <p:spTgt spid="431123"/>
                                        </p:tgtEl>
                                        <p:attrNameLst>
                                          <p:attrName>ppt_x</p:attrName>
                                        </p:attrNameLst>
                                      </p:cBhvr>
                                      <p:tavLst>
                                        <p:tav tm="0">
                                          <p:val>
                                            <p:strVal val="#ppt_x-.2"/>
                                          </p:val>
                                        </p:tav>
                                        <p:tav tm="100000">
                                          <p:val>
                                            <p:strVal val="#ppt_x"/>
                                          </p:val>
                                        </p:tav>
                                      </p:tavLst>
                                    </p:anim>
                                    <p:anim calcmode="lin" valueType="num">
                                      <p:cBhvr>
                                        <p:cTn id="104" dur="1000" fill="hold"/>
                                        <p:tgtEl>
                                          <p:spTgt spid="431123"/>
                                        </p:tgtEl>
                                        <p:attrNameLst>
                                          <p:attrName>ppt_y</p:attrName>
                                        </p:attrNameLst>
                                      </p:cBhvr>
                                      <p:tavLst>
                                        <p:tav tm="0">
                                          <p:val>
                                            <p:strVal val="#ppt_y"/>
                                          </p:val>
                                        </p:tav>
                                        <p:tav tm="100000">
                                          <p:val>
                                            <p:strVal val="#ppt_y"/>
                                          </p:val>
                                        </p:tav>
                                      </p:tavLst>
                                    </p:anim>
                                    <p:animEffect transition="in" filter="wipe(right)" prLst="gradientSize: 0.1">
                                      <p:cBhvr>
                                        <p:cTn id="105" dur="1000"/>
                                        <p:tgtEl>
                                          <p:spTgt spid="431123"/>
                                        </p:tgtEl>
                                      </p:cBhvr>
                                    </p:animEffect>
                                  </p:childTnLst>
                                </p:cTn>
                              </p:par>
                              <p:par>
                                <p:cTn id="106" presetID="29" presetClass="entr" presetSubtype="0" fill="hold" grpId="0" nodeType="withEffect">
                                  <p:stCondLst>
                                    <p:cond delay="0"/>
                                  </p:stCondLst>
                                  <p:childTnLst>
                                    <p:set>
                                      <p:cBhvr>
                                        <p:cTn id="107" dur="1" fill="hold">
                                          <p:stCondLst>
                                            <p:cond delay="0"/>
                                          </p:stCondLst>
                                        </p:cTn>
                                        <p:tgtEl>
                                          <p:spTgt spid="431125"/>
                                        </p:tgtEl>
                                        <p:attrNameLst>
                                          <p:attrName>style.visibility</p:attrName>
                                        </p:attrNameLst>
                                      </p:cBhvr>
                                      <p:to>
                                        <p:strVal val="visible"/>
                                      </p:to>
                                    </p:set>
                                    <p:anim calcmode="lin" valueType="num">
                                      <p:cBhvr>
                                        <p:cTn id="108" dur="1000" fill="hold"/>
                                        <p:tgtEl>
                                          <p:spTgt spid="431125"/>
                                        </p:tgtEl>
                                        <p:attrNameLst>
                                          <p:attrName>ppt_x</p:attrName>
                                        </p:attrNameLst>
                                      </p:cBhvr>
                                      <p:tavLst>
                                        <p:tav tm="0">
                                          <p:val>
                                            <p:strVal val="#ppt_x-.2"/>
                                          </p:val>
                                        </p:tav>
                                        <p:tav tm="100000">
                                          <p:val>
                                            <p:strVal val="#ppt_x"/>
                                          </p:val>
                                        </p:tav>
                                      </p:tavLst>
                                    </p:anim>
                                    <p:anim calcmode="lin" valueType="num">
                                      <p:cBhvr>
                                        <p:cTn id="109" dur="1000" fill="hold"/>
                                        <p:tgtEl>
                                          <p:spTgt spid="431125"/>
                                        </p:tgtEl>
                                        <p:attrNameLst>
                                          <p:attrName>ppt_y</p:attrName>
                                        </p:attrNameLst>
                                      </p:cBhvr>
                                      <p:tavLst>
                                        <p:tav tm="0">
                                          <p:val>
                                            <p:strVal val="#ppt_y"/>
                                          </p:val>
                                        </p:tav>
                                        <p:tav tm="100000">
                                          <p:val>
                                            <p:strVal val="#ppt_y"/>
                                          </p:val>
                                        </p:tav>
                                      </p:tavLst>
                                    </p:anim>
                                    <p:animEffect transition="in" filter="wipe(right)" prLst="gradientSize: 0.1">
                                      <p:cBhvr>
                                        <p:cTn id="110" dur="1000"/>
                                        <p:tgtEl>
                                          <p:spTgt spid="431125"/>
                                        </p:tgtEl>
                                      </p:cBhvr>
                                    </p:animEffect>
                                  </p:childTnLst>
                                </p:cTn>
                              </p:par>
                              <p:par>
                                <p:cTn id="111" presetID="29" presetClass="entr" presetSubtype="0" fill="hold" grpId="0" nodeType="withEffect">
                                  <p:stCondLst>
                                    <p:cond delay="0"/>
                                  </p:stCondLst>
                                  <p:childTnLst>
                                    <p:set>
                                      <p:cBhvr>
                                        <p:cTn id="112" dur="1" fill="hold">
                                          <p:stCondLst>
                                            <p:cond delay="0"/>
                                          </p:stCondLst>
                                        </p:cTn>
                                        <p:tgtEl>
                                          <p:spTgt spid="431121"/>
                                        </p:tgtEl>
                                        <p:attrNameLst>
                                          <p:attrName>style.visibility</p:attrName>
                                        </p:attrNameLst>
                                      </p:cBhvr>
                                      <p:to>
                                        <p:strVal val="visible"/>
                                      </p:to>
                                    </p:set>
                                    <p:anim calcmode="lin" valueType="num">
                                      <p:cBhvr>
                                        <p:cTn id="113" dur="1000" fill="hold"/>
                                        <p:tgtEl>
                                          <p:spTgt spid="431121"/>
                                        </p:tgtEl>
                                        <p:attrNameLst>
                                          <p:attrName>ppt_x</p:attrName>
                                        </p:attrNameLst>
                                      </p:cBhvr>
                                      <p:tavLst>
                                        <p:tav tm="0">
                                          <p:val>
                                            <p:strVal val="#ppt_x-.2"/>
                                          </p:val>
                                        </p:tav>
                                        <p:tav tm="100000">
                                          <p:val>
                                            <p:strVal val="#ppt_x"/>
                                          </p:val>
                                        </p:tav>
                                      </p:tavLst>
                                    </p:anim>
                                    <p:anim calcmode="lin" valueType="num">
                                      <p:cBhvr>
                                        <p:cTn id="114" dur="1000" fill="hold"/>
                                        <p:tgtEl>
                                          <p:spTgt spid="431121"/>
                                        </p:tgtEl>
                                        <p:attrNameLst>
                                          <p:attrName>ppt_y</p:attrName>
                                        </p:attrNameLst>
                                      </p:cBhvr>
                                      <p:tavLst>
                                        <p:tav tm="0">
                                          <p:val>
                                            <p:strVal val="#ppt_y"/>
                                          </p:val>
                                        </p:tav>
                                        <p:tav tm="100000">
                                          <p:val>
                                            <p:strVal val="#ppt_y"/>
                                          </p:val>
                                        </p:tav>
                                      </p:tavLst>
                                    </p:anim>
                                    <p:animEffect transition="in" filter="wipe(right)" prLst="gradientSize: 0.1">
                                      <p:cBhvr>
                                        <p:cTn id="115" dur="1000"/>
                                        <p:tgtEl>
                                          <p:spTgt spid="431121"/>
                                        </p:tgtEl>
                                      </p:cBhvr>
                                    </p:animEffect>
                                  </p:childTnLst>
                                </p:cTn>
                              </p:par>
                              <p:par>
                                <p:cTn id="116" presetID="29" presetClass="entr" presetSubtype="0" fill="hold" grpId="0" nodeType="withEffect">
                                  <p:stCondLst>
                                    <p:cond delay="0"/>
                                  </p:stCondLst>
                                  <p:childTnLst>
                                    <p:set>
                                      <p:cBhvr>
                                        <p:cTn id="117" dur="1" fill="hold">
                                          <p:stCondLst>
                                            <p:cond delay="0"/>
                                          </p:stCondLst>
                                        </p:cTn>
                                        <p:tgtEl>
                                          <p:spTgt spid="431122"/>
                                        </p:tgtEl>
                                        <p:attrNameLst>
                                          <p:attrName>style.visibility</p:attrName>
                                        </p:attrNameLst>
                                      </p:cBhvr>
                                      <p:to>
                                        <p:strVal val="visible"/>
                                      </p:to>
                                    </p:set>
                                    <p:anim calcmode="lin" valueType="num">
                                      <p:cBhvr>
                                        <p:cTn id="118" dur="1000" fill="hold"/>
                                        <p:tgtEl>
                                          <p:spTgt spid="431122"/>
                                        </p:tgtEl>
                                        <p:attrNameLst>
                                          <p:attrName>ppt_x</p:attrName>
                                        </p:attrNameLst>
                                      </p:cBhvr>
                                      <p:tavLst>
                                        <p:tav tm="0">
                                          <p:val>
                                            <p:strVal val="#ppt_x-.2"/>
                                          </p:val>
                                        </p:tav>
                                        <p:tav tm="100000">
                                          <p:val>
                                            <p:strVal val="#ppt_x"/>
                                          </p:val>
                                        </p:tav>
                                      </p:tavLst>
                                    </p:anim>
                                    <p:anim calcmode="lin" valueType="num">
                                      <p:cBhvr>
                                        <p:cTn id="119" dur="1000" fill="hold"/>
                                        <p:tgtEl>
                                          <p:spTgt spid="431122"/>
                                        </p:tgtEl>
                                        <p:attrNameLst>
                                          <p:attrName>ppt_y</p:attrName>
                                        </p:attrNameLst>
                                      </p:cBhvr>
                                      <p:tavLst>
                                        <p:tav tm="0">
                                          <p:val>
                                            <p:strVal val="#ppt_y"/>
                                          </p:val>
                                        </p:tav>
                                        <p:tav tm="100000">
                                          <p:val>
                                            <p:strVal val="#ppt_y"/>
                                          </p:val>
                                        </p:tav>
                                      </p:tavLst>
                                    </p:anim>
                                    <p:animEffect transition="in" filter="wipe(right)" prLst="gradientSize: 0.1">
                                      <p:cBhvr>
                                        <p:cTn id="120" dur="1000"/>
                                        <p:tgtEl>
                                          <p:spTgt spid="431122"/>
                                        </p:tgtEl>
                                      </p:cBhvr>
                                    </p:animEffect>
                                  </p:childTnLst>
                                </p:cTn>
                              </p:par>
                            </p:childTnLst>
                          </p:cTn>
                        </p:par>
                      </p:childTnLst>
                    </p:cTn>
                  </p:par>
                  <p:par>
                    <p:cTn id="121" fill="hold">
                      <p:stCondLst>
                        <p:cond delay="indefinite"/>
                      </p:stCondLst>
                      <p:childTnLst>
                        <p:par>
                          <p:cTn id="122" fill="hold">
                            <p:stCondLst>
                              <p:cond delay="0"/>
                            </p:stCondLst>
                            <p:childTnLst>
                              <p:par>
                                <p:cTn id="123" presetID="29" presetClass="entr" presetSubtype="0" fill="hold" grpId="0" nodeType="clickEffect">
                                  <p:stCondLst>
                                    <p:cond delay="0"/>
                                  </p:stCondLst>
                                  <p:childTnLst>
                                    <p:set>
                                      <p:cBhvr>
                                        <p:cTn id="124" dur="1" fill="hold">
                                          <p:stCondLst>
                                            <p:cond delay="0"/>
                                          </p:stCondLst>
                                        </p:cTn>
                                        <p:tgtEl>
                                          <p:spTgt spid="431126"/>
                                        </p:tgtEl>
                                        <p:attrNameLst>
                                          <p:attrName>style.visibility</p:attrName>
                                        </p:attrNameLst>
                                      </p:cBhvr>
                                      <p:to>
                                        <p:strVal val="visible"/>
                                      </p:to>
                                    </p:set>
                                    <p:anim calcmode="lin" valueType="num">
                                      <p:cBhvr>
                                        <p:cTn id="125" dur="1000" fill="hold"/>
                                        <p:tgtEl>
                                          <p:spTgt spid="431126"/>
                                        </p:tgtEl>
                                        <p:attrNameLst>
                                          <p:attrName>ppt_x</p:attrName>
                                        </p:attrNameLst>
                                      </p:cBhvr>
                                      <p:tavLst>
                                        <p:tav tm="0">
                                          <p:val>
                                            <p:strVal val="#ppt_x-.2"/>
                                          </p:val>
                                        </p:tav>
                                        <p:tav tm="100000">
                                          <p:val>
                                            <p:strVal val="#ppt_x"/>
                                          </p:val>
                                        </p:tav>
                                      </p:tavLst>
                                    </p:anim>
                                    <p:anim calcmode="lin" valueType="num">
                                      <p:cBhvr>
                                        <p:cTn id="126" dur="1000" fill="hold"/>
                                        <p:tgtEl>
                                          <p:spTgt spid="431126"/>
                                        </p:tgtEl>
                                        <p:attrNameLst>
                                          <p:attrName>ppt_y</p:attrName>
                                        </p:attrNameLst>
                                      </p:cBhvr>
                                      <p:tavLst>
                                        <p:tav tm="0">
                                          <p:val>
                                            <p:strVal val="#ppt_y"/>
                                          </p:val>
                                        </p:tav>
                                        <p:tav tm="100000">
                                          <p:val>
                                            <p:strVal val="#ppt_y"/>
                                          </p:val>
                                        </p:tav>
                                      </p:tavLst>
                                    </p:anim>
                                    <p:animEffect transition="in" filter="wipe(right)" prLst="gradientSize: 0.1">
                                      <p:cBhvr>
                                        <p:cTn id="127" dur="1000"/>
                                        <p:tgtEl>
                                          <p:spTgt spid="431126"/>
                                        </p:tgtEl>
                                      </p:cBhvr>
                                    </p:animEffect>
                                  </p:childTnLst>
                                </p:cTn>
                              </p:par>
                              <p:par>
                                <p:cTn id="128" presetID="29" presetClass="entr" presetSubtype="0" fill="hold" grpId="0" nodeType="withEffect">
                                  <p:stCondLst>
                                    <p:cond delay="0"/>
                                  </p:stCondLst>
                                  <p:childTnLst>
                                    <p:set>
                                      <p:cBhvr>
                                        <p:cTn id="129" dur="1" fill="hold">
                                          <p:stCondLst>
                                            <p:cond delay="0"/>
                                          </p:stCondLst>
                                        </p:cTn>
                                        <p:tgtEl>
                                          <p:spTgt spid="431127"/>
                                        </p:tgtEl>
                                        <p:attrNameLst>
                                          <p:attrName>style.visibility</p:attrName>
                                        </p:attrNameLst>
                                      </p:cBhvr>
                                      <p:to>
                                        <p:strVal val="visible"/>
                                      </p:to>
                                    </p:set>
                                    <p:anim calcmode="lin" valueType="num">
                                      <p:cBhvr>
                                        <p:cTn id="130" dur="1000" fill="hold"/>
                                        <p:tgtEl>
                                          <p:spTgt spid="431127"/>
                                        </p:tgtEl>
                                        <p:attrNameLst>
                                          <p:attrName>ppt_x</p:attrName>
                                        </p:attrNameLst>
                                      </p:cBhvr>
                                      <p:tavLst>
                                        <p:tav tm="0">
                                          <p:val>
                                            <p:strVal val="#ppt_x-.2"/>
                                          </p:val>
                                        </p:tav>
                                        <p:tav tm="100000">
                                          <p:val>
                                            <p:strVal val="#ppt_x"/>
                                          </p:val>
                                        </p:tav>
                                      </p:tavLst>
                                    </p:anim>
                                    <p:anim calcmode="lin" valueType="num">
                                      <p:cBhvr>
                                        <p:cTn id="131" dur="1000" fill="hold"/>
                                        <p:tgtEl>
                                          <p:spTgt spid="431127"/>
                                        </p:tgtEl>
                                        <p:attrNameLst>
                                          <p:attrName>ppt_y</p:attrName>
                                        </p:attrNameLst>
                                      </p:cBhvr>
                                      <p:tavLst>
                                        <p:tav tm="0">
                                          <p:val>
                                            <p:strVal val="#ppt_y"/>
                                          </p:val>
                                        </p:tav>
                                        <p:tav tm="100000">
                                          <p:val>
                                            <p:strVal val="#ppt_y"/>
                                          </p:val>
                                        </p:tav>
                                      </p:tavLst>
                                    </p:anim>
                                    <p:animEffect transition="in" filter="wipe(right)" prLst="gradientSize: 0.1">
                                      <p:cBhvr>
                                        <p:cTn id="132" dur="1000"/>
                                        <p:tgtEl>
                                          <p:spTgt spid="431127"/>
                                        </p:tgtEl>
                                      </p:cBhvr>
                                    </p:animEffect>
                                  </p:childTnLst>
                                </p:cTn>
                              </p:par>
                              <p:par>
                                <p:cTn id="133" presetID="29" presetClass="entr" presetSubtype="0" fill="hold" grpId="0" nodeType="withEffect">
                                  <p:stCondLst>
                                    <p:cond delay="0"/>
                                  </p:stCondLst>
                                  <p:childTnLst>
                                    <p:set>
                                      <p:cBhvr>
                                        <p:cTn id="134" dur="1" fill="hold">
                                          <p:stCondLst>
                                            <p:cond delay="0"/>
                                          </p:stCondLst>
                                        </p:cTn>
                                        <p:tgtEl>
                                          <p:spTgt spid="431128"/>
                                        </p:tgtEl>
                                        <p:attrNameLst>
                                          <p:attrName>style.visibility</p:attrName>
                                        </p:attrNameLst>
                                      </p:cBhvr>
                                      <p:to>
                                        <p:strVal val="visible"/>
                                      </p:to>
                                    </p:set>
                                    <p:anim calcmode="lin" valueType="num">
                                      <p:cBhvr>
                                        <p:cTn id="135" dur="1000" fill="hold"/>
                                        <p:tgtEl>
                                          <p:spTgt spid="431128"/>
                                        </p:tgtEl>
                                        <p:attrNameLst>
                                          <p:attrName>ppt_x</p:attrName>
                                        </p:attrNameLst>
                                      </p:cBhvr>
                                      <p:tavLst>
                                        <p:tav tm="0">
                                          <p:val>
                                            <p:strVal val="#ppt_x-.2"/>
                                          </p:val>
                                        </p:tav>
                                        <p:tav tm="100000">
                                          <p:val>
                                            <p:strVal val="#ppt_x"/>
                                          </p:val>
                                        </p:tav>
                                      </p:tavLst>
                                    </p:anim>
                                    <p:anim calcmode="lin" valueType="num">
                                      <p:cBhvr>
                                        <p:cTn id="136" dur="1000" fill="hold"/>
                                        <p:tgtEl>
                                          <p:spTgt spid="431128"/>
                                        </p:tgtEl>
                                        <p:attrNameLst>
                                          <p:attrName>ppt_y</p:attrName>
                                        </p:attrNameLst>
                                      </p:cBhvr>
                                      <p:tavLst>
                                        <p:tav tm="0">
                                          <p:val>
                                            <p:strVal val="#ppt_y"/>
                                          </p:val>
                                        </p:tav>
                                        <p:tav tm="100000">
                                          <p:val>
                                            <p:strVal val="#ppt_y"/>
                                          </p:val>
                                        </p:tav>
                                      </p:tavLst>
                                    </p:anim>
                                    <p:animEffect transition="in" filter="wipe(right)" prLst="gradientSize: 0.1">
                                      <p:cBhvr>
                                        <p:cTn id="137" dur="1000"/>
                                        <p:tgtEl>
                                          <p:spTgt spid="431128"/>
                                        </p:tgtEl>
                                      </p:cBhvr>
                                    </p:animEffect>
                                  </p:childTnLst>
                                </p:cTn>
                              </p:par>
                            </p:childTnLst>
                          </p:cTn>
                        </p:par>
                      </p:childTnLst>
                    </p:cTn>
                  </p:par>
                  <p:par>
                    <p:cTn id="138" fill="hold">
                      <p:stCondLst>
                        <p:cond delay="indefinite"/>
                      </p:stCondLst>
                      <p:childTnLst>
                        <p:par>
                          <p:cTn id="139" fill="hold">
                            <p:stCondLst>
                              <p:cond delay="0"/>
                            </p:stCondLst>
                            <p:childTnLst>
                              <p:par>
                                <p:cTn id="140" presetID="29" presetClass="entr" presetSubtype="0" fill="hold" grpId="0" nodeType="clickEffect">
                                  <p:stCondLst>
                                    <p:cond delay="0"/>
                                  </p:stCondLst>
                                  <p:childTnLst>
                                    <p:set>
                                      <p:cBhvr>
                                        <p:cTn id="141" dur="1" fill="hold">
                                          <p:stCondLst>
                                            <p:cond delay="0"/>
                                          </p:stCondLst>
                                        </p:cTn>
                                        <p:tgtEl>
                                          <p:spTgt spid="431130"/>
                                        </p:tgtEl>
                                        <p:attrNameLst>
                                          <p:attrName>style.visibility</p:attrName>
                                        </p:attrNameLst>
                                      </p:cBhvr>
                                      <p:to>
                                        <p:strVal val="visible"/>
                                      </p:to>
                                    </p:set>
                                    <p:anim calcmode="lin" valueType="num">
                                      <p:cBhvr>
                                        <p:cTn id="142" dur="1000" fill="hold"/>
                                        <p:tgtEl>
                                          <p:spTgt spid="431130"/>
                                        </p:tgtEl>
                                        <p:attrNameLst>
                                          <p:attrName>ppt_x</p:attrName>
                                        </p:attrNameLst>
                                      </p:cBhvr>
                                      <p:tavLst>
                                        <p:tav tm="0">
                                          <p:val>
                                            <p:strVal val="#ppt_x-.2"/>
                                          </p:val>
                                        </p:tav>
                                        <p:tav tm="100000">
                                          <p:val>
                                            <p:strVal val="#ppt_x"/>
                                          </p:val>
                                        </p:tav>
                                      </p:tavLst>
                                    </p:anim>
                                    <p:anim calcmode="lin" valueType="num">
                                      <p:cBhvr>
                                        <p:cTn id="143" dur="1000" fill="hold"/>
                                        <p:tgtEl>
                                          <p:spTgt spid="431130"/>
                                        </p:tgtEl>
                                        <p:attrNameLst>
                                          <p:attrName>ppt_y</p:attrName>
                                        </p:attrNameLst>
                                      </p:cBhvr>
                                      <p:tavLst>
                                        <p:tav tm="0">
                                          <p:val>
                                            <p:strVal val="#ppt_y"/>
                                          </p:val>
                                        </p:tav>
                                        <p:tav tm="100000">
                                          <p:val>
                                            <p:strVal val="#ppt_y"/>
                                          </p:val>
                                        </p:tav>
                                      </p:tavLst>
                                    </p:anim>
                                    <p:animEffect transition="in" filter="wipe(right)" prLst="gradientSize: 0.1">
                                      <p:cBhvr>
                                        <p:cTn id="144" dur="1000"/>
                                        <p:tgtEl>
                                          <p:spTgt spid="431130"/>
                                        </p:tgtEl>
                                      </p:cBhvr>
                                    </p:animEffect>
                                  </p:childTnLst>
                                </p:cTn>
                              </p:par>
                              <p:par>
                                <p:cTn id="145" presetID="29" presetClass="entr" presetSubtype="0" fill="hold" grpId="0" nodeType="withEffect">
                                  <p:stCondLst>
                                    <p:cond delay="0"/>
                                  </p:stCondLst>
                                  <p:childTnLst>
                                    <p:set>
                                      <p:cBhvr>
                                        <p:cTn id="146" dur="1" fill="hold">
                                          <p:stCondLst>
                                            <p:cond delay="0"/>
                                          </p:stCondLst>
                                        </p:cTn>
                                        <p:tgtEl>
                                          <p:spTgt spid="431129"/>
                                        </p:tgtEl>
                                        <p:attrNameLst>
                                          <p:attrName>style.visibility</p:attrName>
                                        </p:attrNameLst>
                                      </p:cBhvr>
                                      <p:to>
                                        <p:strVal val="visible"/>
                                      </p:to>
                                    </p:set>
                                    <p:anim calcmode="lin" valueType="num">
                                      <p:cBhvr>
                                        <p:cTn id="147" dur="1000" fill="hold"/>
                                        <p:tgtEl>
                                          <p:spTgt spid="431129"/>
                                        </p:tgtEl>
                                        <p:attrNameLst>
                                          <p:attrName>ppt_x</p:attrName>
                                        </p:attrNameLst>
                                      </p:cBhvr>
                                      <p:tavLst>
                                        <p:tav tm="0">
                                          <p:val>
                                            <p:strVal val="#ppt_x-.2"/>
                                          </p:val>
                                        </p:tav>
                                        <p:tav tm="100000">
                                          <p:val>
                                            <p:strVal val="#ppt_x"/>
                                          </p:val>
                                        </p:tav>
                                      </p:tavLst>
                                    </p:anim>
                                    <p:anim calcmode="lin" valueType="num">
                                      <p:cBhvr>
                                        <p:cTn id="148" dur="1000" fill="hold"/>
                                        <p:tgtEl>
                                          <p:spTgt spid="431129"/>
                                        </p:tgtEl>
                                        <p:attrNameLst>
                                          <p:attrName>ppt_y</p:attrName>
                                        </p:attrNameLst>
                                      </p:cBhvr>
                                      <p:tavLst>
                                        <p:tav tm="0">
                                          <p:val>
                                            <p:strVal val="#ppt_y"/>
                                          </p:val>
                                        </p:tav>
                                        <p:tav tm="100000">
                                          <p:val>
                                            <p:strVal val="#ppt_y"/>
                                          </p:val>
                                        </p:tav>
                                      </p:tavLst>
                                    </p:anim>
                                    <p:animEffect transition="in" filter="wipe(right)" prLst="gradientSize: 0.1">
                                      <p:cBhvr>
                                        <p:cTn id="149" dur="1000"/>
                                        <p:tgtEl>
                                          <p:spTgt spid="431129"/>
                                        </p:tgtEl>
                                      </p:cBhvr>
                                    </p:animEffect>
                                  </p:childTnLst>
                                </p:cTn>
                              </p:par>
                              <p:par>
                                <p:cTn id="150" presetID="29" presetClass="entr" presetSubtype="0" fill="hold" grpId="0" nodeType="withEffect">
                                  <p:stCondLst>
                                    <p:cond delay="0"/>
                                  </p:stCondLst>
                                  <p:childTnLst>
                                    <p:set>
                                      <p:cBhvr>
                                        <p:cTn id="151" dur="1" fill="hold">
                                          <p:stCondLst>
                                            <p:cond delay="0"/>
                                          </p:stCondLst>
                                        </p:cTn>
                                        <p:tgtEl>
                                          <p:spTgt spid="431131"/>
                                        </p:tgtEl>
                                        <p:attrNameLst>
                                          <p:attrName>style.visibility</p:attrName>
                                        </p:attrNameLst>
                                      </p:cBhvr>
                                      <p:to>
                                        <p:strVal val="visible"/>
                                      </p:to>
                                    </p:set>
                                    <p:anim calcmode="lin" valueType="num">
                                      <p:cBhvr>
                                        <p:cTn id="152" dur="1000" fill="hold"/>
                                        <p:tgtEl>
                                          <p:spTgt spid="431131"/>
                                        </p:tgtEl>
                                        <p:attrNameLst>
                                          <p:attrName>ppt_x</p:attrName>
                                        </p:attrNameLst>
                                      </p:cBhvr>
                                      <p:tavLst>
                                        <p:tav tm="0">
                                          <p:val>
                                            <p:strVal val="#ppt_x-.2"/>
                                          </p:val>
                                        </p:tav>
                                        <p:tav tm="100000">
                                          <p:val>
                                            <p:strVal val="#ppt_x"/>
                                          </p:val>
                                        </p:tav>
                                      </p:tavLst>
                                    </p:anim>
                                    <p:anim calcmode="lin" valueType="num">
                                      <p:cBhvr>
                                        <p:cTn id="153" dur="1000" fill="hold"/>
                                        <p:tgtEl>
                                          <p:spTgt spid="431131"/>
                                        </p:tgtEl>
                                        <p:attrNameLst>
                                          <p:attrName>ppt_y</p:attrName>
                                        </p:attrNameLst>
                                      </p:cBhvr>
                                      <p:tavLst>
                                        <p:tav tm="0">
                                          <p:val>
                                            <p:strVal val="#ppt_y"/>
                                          </p:val>
                                        </p:tav>
                                        <p:tav tm="100000">
                                          <p:val>
                                            <p:strVal val="#ppt_y"/>
                                          </p:val>
                                        </p:tav>
                                      </p:tavLst>
                                    </p:anim>
                                    <p:animEffect transition="in" filter="wipe(right)" prLst="gradientSize: 0.1">
                                      <p:cBhvr>
                                        <p:cTn id="154" dur="1000"/>
                                        <p:tgtEl>
                                          <p:spTgt spid="431131"/>
                                        </p:tgtEl>
                                      </p:cBhvr>
                                    </p:animEffect>
                                  </p:childTnLst>
                                </p:cTn>
                              </p:par>
                              <p:par>
                                <p:cTn id="155" presetID="29" presetClass="entr" presetSubtype="0" fill="hold" grpId="0" nodeType="withEffect">
                                  <p:stCondLst>
                                    <p:cond delay="0"/>
                                  </p:stCondLst>
                                  <p:childTnLst>
                                    <p:set>
                                      <p:cBhvr>
                                        <p:cTn id="156" dur="1" fill="hold">
                                          <p:stCondLst>
                                            <p:cond delay="0"/>
                                          </p:stCondLst>
                                        </p:cTn>
                                        <p:tgtEl>
                                          <p:spTgt spid="431132"/>
                                        </p:tgtEl>
                                        <p:attrNameLst>
                                          <p:attrName>style.visibility</p:attrName>
                                        </p:attrNameLst>
                                      </p:cBhvr>
                                      <p:to>
                                        <p:strVal val="visible"/>
                                      </p:to>
                                    </p:set>
                                    <p:anim calcmode="lin" valueType="num">
                                      <p:cBhvr>
                                        <p:cTn id="157" dur="1000" fill="hold"/>
                                        <p:tgtEl>
                                          <p:spTgt spid="431132"/>
                                        </p:tgtEl>
                                        <p:attrNameLst>
                                          <p:attrName>ppt_x</p:attrName>
                                        </p:attrNameLst>
                                      </p:cBhvr>
                                      <p:tavLst>
                                        <p:tav tm="0">
                                          <p:val>
                                            <p:strVal val="#ppt_x-.2"/>
                                          </p:val>
                                        </p:tav>
                                        <p:tav tm="100000">
                                          <p:val>
                                            <p:strVal val="#ppt_x"/>
                                          </p:val>
                                        </p:tav>
                                      </p:tavLst>
                                    </p:anim>
                                    <p:anim calcmode="lin" valueType="num">
                                      <p:cBhvr>
                                        <p:cTn id="158" dur="1000" fill="hold"/>
                                        <p:tgtEl>
                                          <p:spTgt spid="431132"/>
                                        </p:tgtEl>
                                        <p:attrNameLst>
                                          <p:attrName>ppt_y</p:attrName>
                                        </p:attrNameLst>
                                      </p:cBhvr>
                                      <p:tavLst>
                                        <p:tav tm="0">
                                          <p:val>
                                            <p:strVal val="#ppt_y"/>
                                          </p:val>
                                        </p:tav>
                                        <p:tav tm="100000">
                                          <p:val>
                                            <p:strVal val="#ppt_y"/>
                                          </p:val>
                                        </p:tav>
                                      </p:tavLst>
                                    </p:anim>
                                    <p:animEffect transition="in" filter="wipe(right)" prLst="gradientSize: 0.1">
                                      <p:cBhvr>
                                        <p:cTn id="159" dur="1000"/>
                                        <p:tgtEl>
                                          <p:spTgt spid="431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1106" grpId="0"/>
      <p:bldP spid="431108" grpId="0" animBg="1"/>
      <p:bldP spid="431109" grpId="0" animBg="1"/>
      <p:bldP spid="431110" grpId="0" animBg="1"/>
      <p:bldP spid="431111" grpId="0" animBg="1"/>
      <p:bldP spid="431112" grpId="0" animBg="1"/>
      <p:bldP spid="431113" grpId="0" animBg="1"/>
      <p:bldP spid="431114" grpId="0" animBg="1"/>
      <p:bldP spid="431115" grpId="0" animBg="1"/>
      <p:bldP spid="431116" grpId="0" animBg="1"/>
      <p:bldP spid="431117" grpId="0" animBg="1"/>
      <p:bldP spid="431118" grpId="0" animBg="1"/>
      <p:bldP spid="431119" grpId="0" animBg="1"/>
      <p:bldP spid="431120" grpId="0" animBg="1"/>
      <p:bldP spid="431121" grpId="0" animBg="1"/>
      <p:bldP spid="431122" grpId="0" animBg="1"/>
      <p:bldP spid="431123" grpId="0" animBg="1"/>
      <p:bldP spid="431124" grpId="0" animBg="1"/>
      <p:bldP spid="431125" grpId="0" animBg="1"/>
      <p:bldP spid="431126" grpId="0" animBg="1"/>
      <p:bldP spid="431127" grpId="0" animBg="1"/>
      <p:bldP spid="431128" grpId="0" animBg="1"/>
      <p:bldP spid="431129" grpId="0" animBg="1"/>
      <p:bldP spid="431130" grpId="0" animBg="1"/>
      <p:bldP spid="431131" grpId="0" animBg="1"/>
      <p:bldP spid="43113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pPr eaLnBrk="1" hangingPunct="1"/>
            <a:r>
              <a:rPr lang="en-US" sz="4000" smtClean="0"/>
              <a:t>STRUCTURE:</a:t>
            </a:r>
            <a:br>
              <a:rPr lang="en-US" sz="4000" smtClean="0"/>
            </a:br>
            <a:r>
              <a:rPr lang="en-US" sz="2800" smtClean="0"/>
              <a:t>3 Types of Division:  </a:t>
            </a:r>
          </a:p>
        </p:txBody>
      </p:sp>
      <p:sp>
        <p:nvSpPr>
          <p:cNvPr id="427011" name="Rectangle 3"/>
          <p:cNvSpPr>
            <a:spLocks noGrp="1" noChangeArrowheads="1"/>
          </p:cNvSpPr>
          <p:nvPr>
            <p:ph type="body" sz="half" idx="1"/>
          </p:nvPr>
        </p:nvSpPr>
        <p:spPr>
          <a:xfrm>
            <a:off x="457200" y="1600200"/>
            <a:ext cx="8147050" cy="4525963"/>
          </a:xfrm>
        </p:spPr>
        <p:txBody>
          <a:bodyPr/>
          <a:lstStyle/>
          <a:p>
            <a:pPr eaLnBrk="1" hangingPunct="1">
              <a:lnSpc>
                <a:spcPct val="90000"/>
              </a:lnSpc>
              <a:buFontTx/>
              <a:buNone/>
            </a:pPr>
            <a:r>
              <a:rPr lang="en-US" sz="2400" smtClean="0"/>
              <a:t>Measurement/Repeated Subtraction</a:t>
            </a:r>
          </a:p>
          <a:p>
            <a:pPr eaLnBrk="1" hangingPunct="1">
              <a:lnSpc>
                <a:spcPct val="90000"/>
              </a:lnSpc>
              <a:buFontTx/>
              <a:buNone/>
            </a:pPr>
            <a:r>
              <a:rPr lang="en-US" sz="2400" smtClean="0"/>
              <a:t>  </a:t>
            </a:r>
            <a:r>
              <a:rPr lang="en-US" sz="2000" smtClean="0">
                <a:latin typeface="Times New Roman" pitchFamily="18" charset="0"/>
              </a:rPr>
              <a:t>“</a:t>
            </a:r>
            <a:r>
              <a:rPr lang="en-US" sz="2000" smtClean="0"/>
              <a:t>How many  2s can I get out of 10?</a:t>
            </a:r>
            <a:r>
              <a:rPr lang="en-US" sz="2000" smtClean="0">
                <a:latin typeface="Times New Roman" pitchFamily="18" charset="0"/>
              </a:rPr>
              <a:t>”</a:t>
            </a:r>
            <a:endParaRPr lang="en-US" sz="2000" smtClean="0"/>
          </a:p>
          <a:p>
            <a:pPr eaLnBrk="1" hangingPunct="1">
              <a:lnSpc>
                <a:spcPct val="90000"/>
              </a:lnSpc>
              <a:buFontTx/>
              <a:buNone/>
            </a:pPr>
            <a:r>
              <a:rPr lang="en-US" sz="2400" smtClean="0"/>
              <a:t>	</a:t>
            </a:r>
          </a:p>
          <a:p>
            <a:pPr eaLnBrk="1" hangingPunct="1">
              <a:lnSpc>
                <a:spcPct val="90000"/>
              </a:lnSpc>
              <a:buFontTx/>
              <a:buNone/>
            </a:pPr>
            <a:endParaRPr lang="en-US" sz="2400" smtClean="0"/>
          </a:p>
          <a:p>
            <a:pPr eaLnBrk="1" hangingPunct="1">
              <a:lnSpc>
                <a:spcPct val="90000"/>
              </a:lnSpc>
              <a:buFontTx/>
              <a:buNone/>
            </a:pPr>
            <a:endParaRPr lang="en-US" sz="2400" smtClean="0"/>
          </a:p>
          <a:p>
            <a:pPr eaLnBrk="1" hangingPunct="1">
              <a:lnSpc>
                <a:spcPct val="90000"/>
              </a:lnSpc>
              <a:buFontTx/>
              <a:buNone/>
            </a:pPr>
            <a:r>
              <a:rPr lang="en-US" sz="2400" smtClean="0"/>
              <a:t>Partitive/Unitizing/Fair Shares</a:t>
            </a:r>
          </a:p>
          <a:p>
            <a:pPr eaLnBrk="1" hangingPunct="1">
              <a:lnSpc>
                <a:spcPct val="90000"/>
              </a:lnSpc>
              <a:buFontTx/>
              <a:buNone/>
            </a:pPr>
            <a:r>
              <a:rPr lang="en-US" sz="2400" smtClean="0"/>
              <a:t> </a:t>
            </a:r>
            <a:r>
              <a:rPr lang="en-US" sz="1600" smtClean="0"/>
              <a:t>“How many would 1 person get?  </a:t>
            </a:r>
          </a:p>
          <a:p>
            <a:pPr eaLnBrk="1" hangingPunct="1">
              <a:lnSpc>
                <a:spcPct val="90000"/>
              </a:lnSpc>
              <a:buFontTx/>
              <a:buNone/>
            </a:pPr>
            <a:r>
              <a:rPr lang="en-US" sz="1600" smtClean="0"/>
              <a:t>Or “What would that mean in relation </a:t>
            </a:r>
          </a:p>
          <a:p>
            <a:pPr eaLnBrk="1" hangingPunct="1">
              <a:lnSpc>
                <a:spcPct val="90000"/>
              </a:lnSpc>
              <a:buFontTx/>
              <a:buNone/>
            </a:pPr>
            <a:r>
              <a:rPr lang="en-US" sz="1600" smtClean="0"/>
              <a:t>to 1?”</a:t>
            </a:r>
          </a:p>
          <a:p>
            <a:pPr eaLnBrk="1" hangingPunct="1">
              <a:lnSpc>
                <a:spcPct val="90000"/>
              </a:lnSpc>
              <a:buFontTx/>
              <a:buNone/>
            </a:pPr>
            <a:endParaRPr lang="en-US" sz="2400" smtClean="0"/>
          </a:p>
          <a:p>
            <a:pPr eaLnBrk="1" hangingPunct="1">
              <a:lnSpc>
                <a:spcPct val="90000"/>
              </a:lnSpc>
              <a:buFontTx/>
              <a:buNone/>
            </a:pPr>
            <a:r>
              <a:rPr lang="en-US" sz="2400" smtClean="0"/>
              <a:t>Product/Factor  </a:t>
            </a:r>
            <a:r>
              <a:rPr lang="en-US" sz="1600" smtClean="0"/>
              <a:t>“If I have an area of 10 and one side is 2, how long is the other side?”</a:t>
            </a:r>
          </a:p>
          <a:p>
            <a:pPr eaLnBrk="1" hangingPunct="1">
              <a:lnSpc>
                <a:spcPct val="90000"/>
              </a:lnSpc>
              <a:buFontTx/>
              <a:buNone/>
            </a:pPr>
            <a:endParaRPr lang="en-US" sz="2400" smtClean="0"/>
          </a:p>
        </p:txBody>
      </p:sp>
      <p:sp>
        <p:nvSpPr>
          <p:cNvPr id="427012" name="Text Box 4"/>
          <p:cNvSpPr txBox="1">
            <a:spLocks noChangeArrowheads="1"/>
          </p:cNvSpPr>
          <p:nvPr/>
        </p:nvSpPr>
        <p:spPr bwMode="auto">
          <a:xfrm>
            <a:off x="6019800" y="1905000"/>
            <a:ext cx="2486025" cy="1465263"/>
          </a:xfrm>
          <a:prstGeom prst="rect">
            <a:avLst/>
          </a:prstGeom>
          <a:noFill/>
          <a:ln w="9525">
            <a:noFill/>
            <a:miter lim="800000"/>
            <a:headEnd/>
            <a:tailEnd/>
          </a:ln>
        </p:spPr>
        <p:txBody>
          <a:bodyPr>
            <a:spAutoFit/>
          </a:bodyPr>
          <a:lstStyle/>
          <a:p>
            <a:pPr eaLnBrk="1" hangingPunct="1"/>
            <a:r>
              <a:rPr lang="en-US">
                <a:latin typeface="Times New Roman" pitchFamily="18" charset="0"/>
              </a:rPr>
              <a:t>If I have 10 cups of beans and I give out 2 cup portions, how many servings will that provide?</a:t>
            </a:r>
            <a:endParaRPr lang="en-US" sz="2400">
              <a:latin typeface="Times New Roman" pitchFamily="18" charset="0"/>
            </a:endParaRPr>
          </a:p>
        </p:txBody>
      </p:sp>
      <p:sp>
        <p:nvSpPr>
          <p:cNvPr id="427013" name="Rectangle 5"/>
          <p:cNvSpPr>
            <a:spLocks noChangeArrowheads="1"/>
          </p:cNvSpPr>
          <p:nvPr/>
        </p:nvSpPr>
        <p:spPr bwMode="auto">
          <a:xfrm>
            <a:off x="4038600" y="4114800"/>
            <a:ext cx="838200" cy="381000"/>
          </a:xfrm>
          <a:prstGeom prst="rect">
            <a:avLst/>
          </a:prstGeom>
          <a:solidFill>
            <a:schemeClr val="accent1"/>
          </a:solidFill>
          <a:ln w="9525">
            <a:solidFill>
              <a:schemeClr val="tx1"/>
            </a:solidFill>
            <a:miter lim="800000"/>
            <a:headEnd/>
            <a:tailEnd/>
          </a:ln>
        </p:spPr>
        <p:txBody>
          <a:bodyPr wrap="none" anchor="ctr"/>
          <a:lstStyle/>
          <a:p>
            <a:pPr eaLnBrk="1" hangingPunct="1"/>
            <a:r>
              <a:rPr lang="en-US" sz="2400">
                <a:latin typeface="Times New Roman" pitchFamily="18" charset="0"/>
              </a:rPr>
              <a:t>10</a:t>
            </a:r>
          </a:p>
        </p:txBody>
      </p:sp>
      <p:sp>
        <p:nvSpPr>
          <p:cNvPr id="427014" name="AutoShape 6"/>
          <p:cNvSpPr>
            <a:spLocks noChangeArrowheads="1"/>
          </p:cNvSpPr>
          <p:nvPr/>
        </p:nvSpPr>
        <p:spPr bwMode="auto">
          <a:xfrm>
            <a:off x="1524000" y="2514600"/>
            <a:ext cx="1295400" cy="7620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8F6D58"/>
          </a:solidFill>
          <a:ln w="9525">
            <a:solidFill>
              <a:schemeClr val="tx1"/>
            </a:solidFill>
            <a:miter lim="800000"/>
            <a:headEnd/>
            <a:tailEnd/>
          </a:ln>
        </p:spPr>
        <p:txBody>
          <a:bodyPr wrap="none" anchor="ctr"/>
          <a:lstStyle/>
          <a:p>
            <a:pPr eaLnBrk="1" hangingPunct="1"/>
            <a:r>
              <a:rPr lang="en-US" sz="2400">
                <a:latin typeface="Times New Roman" pitchFamily="18" charset="0"/>
              </a:rPr>
              <a:t>10</a:t>
            </a:r>
          </a:p>
        </p:txBody>
      </p:sp>
      <p:sp>
        <p:nvSpPr>
          <p:cNvPr id="427015" name="Text Box 7"/>
          <p:cNvSpPr txBox="1">
            <a:spLocks noChangeArrowheads="1"/>
          </p:cNvSpPr>
          <p:nvPr/>
        </p:nvSpPr>
        <p:spPr bwMode="auto">
          <a:xfrm>
            <a:off x="914400" y="3886200"/>
            <a:ext cx="3048000" cy="1465263"/>
          </a:xfrm>
          <a:prstGeom prst="rect">
            <a:avLst/>
          </a:prstGeom>
          <a:noFill/>
          <a:ln w="9525">
            <a:noFill/>
            <a:miter lim="800000"/>
            <a:headEnd/>
            <a:tailEnd/>
          </a:ln>
        </p:spPr>
        <p:txBody>
          <a:bodyPr>
            <a:spAutoFit/>
          </a:bodyPr>
          <a:lstStyle/>
          <a:p>
            <a:pPr eaLnBrk="1" hangingPunct="1"/>
            <a:endParaRPr lang="en-US">
              <a:latin typeface="Times New Roman" pitchFamily="18" charset="0"/>
            </a:endParaRPr>
          </a:p>
          <a:p>
            <a:pPr eaLnBrk="1" hangingPunct="1"/>
            <a:endParaRPr lang="en-US">
              <a:latin typeface="Times New Roman" pitchFamily="18" charset="0"/>
            </a:endParaRPr>
          </a:p>
          <a:p>
            <a:pPr eaLnBrk="1" hangingPunct="1"/>
            <a:endParaRPr lang="en-US">
              <a:latin typeface="Times New Roman" pitchFamily="18" charset="0"/>
            </a:endParaRPr>
          </a:p>
          <a:p>
            <a:pPr eaLnBrk="1" hangingPunct="1"/>
            <a:r>
              <a:rPr lang="en-US">
                <a:latin typeface="Times New Roman" pitchFamily="18" charset="0"/>
              </a:rPr>
              <a:t>If 2 people find  $10 how </a:t>
            </a:r>
          </a:p>
          <a:p>
            <a:pPr eaLnBrk="1" hangingPunct="1"/>
            <a:r>
              <a:rPr lang="en-US">
                <a:latin typeface="Times New Roman" pitchFamily="18" charset="0"/>
              </a:rPr>
              <a:t>much will each person get ?</a:t>
            </a:r>
          </a:p>
        </p:txBody>
      </p:sp>
      <p:sp>
        <p:nvSpPr>
          <p:cNvPr id="427016" name="Line 8"/>
          <p:cNvSpPr>
            <a:spLocks noChangeShapeType="1"/>
          </p:cNvSpPr>
          <p:nvPr/>
        </p:nvSpPr>
        <p:spPr bwMode="auto">
          <a:xfrm flipV="1">
            <a:off x="5181600" y="4038600"/>
            <a:ext cx="1219200" cy="304800"/>
          </a:xfrm>
          <a:prstGeom prst="line">
            <a:avLst/>
          </a:prstGeom>
          <a:noFill/>
          <a:ln w="9525">
            <a:solidFill>
              <a:schemeClr val="tx1"/>
            </a:solidFill>
            <a:round/>
            <a:headEnd/>
            <a:tailEnd type="triangle" w="med" len="med"/>
          </a:ln>
        </p:spPr>
        <p:txBody>
          <a:bodyPr wrap="none" anchor="ctr"/>
          <a:lstStyle/>
          <a:p>
            <a:endParaRPr lang="en-US"/>
          </a:p>
        </p:txBody>
      </p:sp>
      <p:sp>
        <p:nvSpPr>
          <p:cNvPr id="427017" name="Line 9"/>
          <p:cNvSpPr>
            <a:spLocks noChangeShapeType="1"/>
          </p:cNvSpPr>
          <p:nvPr/>
        </p:nvSpPr>
        <p:spPr bwMode="auto">
          <a:xfrm>
            <a:off x="4495800" y="4572000"/>
            <a:ext cx="1371600" cy="152400"/>
          </a:xfrm>
          <a:prstGeom prst="line">
            <a:avLst/>
          </a:prstGeom>
          <a:noFill/>
          <a:ln w="9525">
            <a:solidFill>
              <a:schemeClr val="tx1"/>
            </a:solidFill>
            <a:round/>
            <a:headEnd/>
            <a:tailEnd type="triangle" w="med" len="med"/>
          </a:ln>
        </p:spPr>
        <p:txBody>
          <a:bodyPr wrap="none" anchor="ctr"/>
          <a:lstStyle/>
          <a:p>
            <a:endParaRPr lang="en-US"/>
          </a:p>
        </p:txBody>
      </p:sp>
      <p:sp>
        <p:nvSpPr>
          <p:cNvPr id="427018" name="Oval 10"/>
          <p:cNvSpPr>
            <a:spLocks noChangeArrowheads="1"/>
          </p:cNvSpPr>
          <p:nvPr/>
        </p:nvSpPr>
        <p:spPr bwMode="auto">
          <a:xfrm>
            <a:off x="6705600" y="3810000"/>
            <a:ext cx="609600" cy="533400"/>
          </a:xfrm>
          <a:prstGeom prst="ellipse">
            <a:avLst/>
          </a:prstGeom>
          <a:solidFill>
            <a:schemeClr val="bg2"/>
          </a:solidFill>
          <a:ln w="9525">
            <a:solidFill>
              <a:schemeClr val="tx1"/>
            </a:solidFill>
            <a:round/>
            <a:headEnd/>
            <a:tailEnd/>
          </a:ln>
        </p:spPr>
        <p:txBody>
          <a:bodyPr wrap="none" anchor="ctr"/>
          <a:lstStyle/>
          <a:p>
            <a:endParaRPr lang="en-US"/>
          </a:p>
        </p:txBody>
      </p:sp>
      <p:sp>
        <p:nvSpPr>
          <p:cNvPr id="427019" name="Freeform 11"/>
          <p:cNvSpPr>
            <a:spLocks/>
          </p:cNvSpPr>
          <p:nvPr/>
        </p:nvSpPr>
        <p:spPr bwMode="auto">
          <a:xfrm>
            <a:off x="6858000" y="4191000"/>
            <a:ext cx="322263" cy="84138"/>
          </a:xfrm>
          <a:custGeom>
            <a:avLst/>
            <a:gdLst>
              <a:gd name="T0" fmla="*/ 0 w 203"/>
              <a:gd name="T1" fmla="*/ 0 h 53"/>
              <a:gd name="T2" fmla="*/ 2147483647 w 203"/>
              <a:gd name="T3" fmla="*/ 2147483647 h 53"/>
              <a:gd name="T4" fmla="*/ 2147483647 w 203"/>
              <a:gd name="T5" fmla="*/ 2147483647 h 53"/>
              <a:gd name="T6" fmla="*/ 2147483647 w 203"/>
              <a:gd name="T7" fmla="*/ 2147483647 h 53"/>
              <a:gd name="T8" fmla="*/ 0 60000 65536"/>
              <a:gd name="T9" fmla="*/ 0 60000 65536"/>
              <a:gd name="T10" fmla="*/ 0 60000 65536"/>
              <a:gd name="T11" fmla="*/ 0 60000 65536"/>
              <a:gd name="T12" fmla="*/ 0 w 203"/>
              <a:gd name="T13" fmla="*/ 0 h 53"/>
              <a:gd name="T14" fmla="*/ 203 w 203"/>
              <a:gd name="T15" fmla="*/ 53 h 53"/>
            </a:gdLst>
            <a:ahLst/>
            <a:cxnLst>
              <a:cxn ang="T8">
                <a:pos x="T0" y="T1"/>
              </a:cxn>
              <a:cxn ang="T9">
                <a:pos x="T2" y="T3"/>
              </a:cxn>
              <a:cxn ang="T10">
                <a:pos x="T4" y="T5"/>
              </a:cxn>
              <a:cxn ang="T11">
                <a:pos x="T6" y="T7"/>
              </a:cxn>
            </a:cxnLst>
            <a:rect l="T12" t="T13" r="T14" b="T15"/>
            <a:pathLst>
              <a:path w="203" h="53">
                <a:moveTo>
                  <a:pt x="0" y="0"/>
                </a:moveTo>
                <a:cubicBezTo>
                  <a:pt x="51" y="33"/>
                  <a:pt x="18" y="16"/>
                  <a:pt x="96" y="42"/>
                </a:cubicBezTo>
                <a:cubicBezTo>
                  <a:pt x="106" y="45"/>
                  <a:pt x="128" y="53"/>
                  <a:pt x="128" y="53"/>
                </a:cubicBezTo>
                <a:cubicBezTo>
                  <a:pt x="199" y="29"/>
                  <a:pt x="181" y="52"/>
                  <a:pt x="203" y="10"/>
                </a:cubicBezTo>
              </a:path>
            </a:pathLst>
          </a:custGeom>
          <a:noFill/>
          <a:ln w="9525">
            <a:solidFill>
              <a:schemeClr val="tx1"/>
            </a:solidFill>
            <a:round/>
            <a:headEnd/>
            <a:tailEnd/>
          </a:ln>
        </p:spPr>
        <p:txBody>
          <a:bodyPr wrap="none" anchor="ctr"/>
          <a:lstStyle/>
          <a:p>
            <a:endParaRPr lang="en-US"/>
          </a:p>
        </p:txBody>
      </p:sp>
      <p:sp>
        <p:nvSpPr>
          <p:cNvPr id="427020" name="Oval 12"/>
          <p:cNvSpPr>
            <a:spLocks noChangeArrowheads="1"/>
          </p:cNvSpPr>
          <p:nvPr/>
        </p:nvSpPr>
        <p:spPr bwMode="auto">
          <a:xfrm>
            <a:off x="6858000" y="3886200"/>
            <a:ext cx="152400" cy="1524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27021" name="Oval 13"/>
          <p:cNvSpPr>
            <a:spLocks noChangeArrowheads="1"/>
          </p:cNvSpPr>
          <p:nvPr/>
        </p:nvSpPr>
        <p:spPr bwMode="auto">
          <a:xfrm>
            <a:off x="7010400" y="3886200"/>
            <a:ext cx="152400" cy="1524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27022" name="Oval 14"/>
          <p:cNvSpPr>
            <a:spLocks noChangeArrowheads="1"/>
          </p:cNvSpPr>
          <p:nvPr/>
        </p:nvSpPr>
        <p:spPr bwMode="auto">
          <a:xfrm>
            <a:off x="6019800" y="4419600"/>
            <a:ext cx="609600" cy="533400"/>
          </a:xfrm>
          <a:prstGeom prst="ellipse">
            <a:avLst/>
          </a:prstGeom>
          <a:solidFill>
            <a:schemeClr val="bg2"/>
          </a:solidFill>
          <a:ln w="9525">
            <a:solidFill>
              <a:schemeClr val="tx1"/>
            </a:solidFill>
            <a:round/>
            <a:headEnd/>
            <a:tailEnd/>
          </a:ln>
        </p:spPr>
        <p:txBody>
          <a:bodyPr wrap="none" anchor="ctr"/>
          <a:lstStyle/>
          <a:p>
            <a:endParaRPr lang="en-US"/>
          </a:p>
        </p:txBody>
      </p:sp>
      <p:sp>
        <p:nvSpPr>
          <p:cNvPr id="427023" name="Freeform 15"/>
          <p:cNvSpPr>
            <a:spLocks/>
          </p:cNvSpPr>
          <p:nvPr/>
        </p:nvSpPr>
        <p:spPr bwMode="auto">
          <a:xfrm>
            <a:off x="6172200" y="4800600"/>
            <a:ext cx="322263" cy="84138"/>
          </a:xfrm>
          <a:custGeom>
            <a:avLst/>
            <a:gdLst>
              <a:gd name="T0" fmla="*/ 0 w 203"/>
              <a:gd name="T1" fmla="*/ 0 h 53"/>
              <a:gd name="T2" fmla="*/ 2147483647 w 203"/>
              <a:gd name="T3" fmla="*/ 2147483647 h 53"/>
              <a:gd name="T4" fmla="*/ 2147483647 w 203"/>
              <a:gd name="T5" fmla="*/ 2147483647 h 53"/>
              <a:gd name="T6" fmla="*/ 2147483647 w 203"/>
              <a:gd name="T7" fmla="*/ 2147483647 h 53"/>
              <a:gd name="T8" fmla="*/ 0 60000 65536"/>
              <a:gd name="T9" fmla="*/ 0 60000 65536"/>
              <a:gd name="T10" fmla="*/ 0 60000 65536"/>
              <a:gd name="T11" fmla="*/ 0 60000 65536"/>
              <a:gd name="T12" fmla="*/ 0 w 203"/>
              <a:gd name="T13" fmla="*/ 0 h 53"/>
              <a:gd name="T14" fmla="*/ 203 w 203"/>
              <a:gd name="T15" fmla="*/ 53 h 53"/>
            </a:gdLst>
            <a:ahLst/>
            <a:cxnLst>
              <a:cxn ang="T8">
                <a:pos x="T0" y="T1"/>
              </a:cxn>
              <a:cxn ang="T9">
                <a:pos x="T2" y="T3"/>
              </a:cxn>
              <a:cxn ang="T10">
                <a:pos x="T4" y="T5"/>
              </a:cxn>
              <a:cxn ang="T11">
                <a:pos x="T6" y="T7"/>
              </a:cxn>
            </a:cxnLst>
            <a:rect l="T12" t="T13" r="T14" b="T15"/>
            <a:pathLst>
              <a:path w="203" h="53">
                <a:moveTo>
                  <a:pt x="0" y="0"/>
                </a:moveTo>
                <a:cubicBezTo>
                  <a:pt x="51" y="33"/>
                  <a:pt x="18" y="16"/>
                  <a:pt x="96" y="42"/>
                </a:cubicBezTo>
                <a:cubicBezTo>
                  <a:pt x="106" y="45"/>
                  <a:pt x="128" y="53"/>
                  <a:pt x="128" y="53"/>
                </a:cubicBezTo>
                <a:cubicBezTo>
                  <a:pt x="199" y="29"/>
                  <a:pt x="181" y="52"/>
                  <a:pt x="203" y="10"/>
                </a:cubicBezTo>
              </a:path>
            </a:pathLst>
          </a:custGeom>
          <a:noFill/>
          <a:ln w="9525">
            <a:solidFill>
              <a:schemeClr val="tx1"/>
            </a:solidFill>
            <a:round/>
            <a:headEnd/>
            <a:tailEnd/>
          </a:ln>
        </p:spPr>
        <p:txBody>
          <a:bodyPr wrap="none" anchor="ctr"/>
          <a:lstStyle/>
          <a:p>
            <a:endParaRPr lang="en-US"/>
          </a:p>
        </p:txBody>
      </p:sp>
      <p:sp>
        <p:nvSpPr>
          <p:cNvPr id="427024" name="Oval 16"/>
          <p:cNvSpPr>
            <a:spLocks noChangeArrowheads="1"/>
          </p:cNvSpPr>
          <p:nvPr/>
        </p:nvSpPr>
        <p:spPr bwMode="auto">
          <a:xfrm>
            <a:off x="6172200" y="4495800"/>
            <a:ext cx="152400" cy="1524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27025" name="Oval 17"/>
          <p:cNvSpPr>
            <a:spLocks noChangeArrowheads="1"/>
          </p:cNvSpPr>
          <p:nvPr/>
        </p:nvSpPr>
        <p:spPr bwMode="auto">
          <a:xfrm>
            <a:off x="6324600" y="4495800"/>
            <a:ext cx="152400" cy="1524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27026" name="AutoShape 18"/>
          <p:cNvSpPr>
            <a:spLocks noChangeArrowheads="1"/>
          </p:cNvSpPr>
          <p:nvPr/>
        </p:nvSpPr>
        <p:spPr bwMode="auto">
          <a:xfrm>
            <a:off x="3657600" y="5791200"/>
            <a:ext cx="2514600" cy="685800"/>
          </a:xfrm>
          <a:prstGeom prst="roundRect">
            <a:avLst>
              <a:gd name="adj" fmla="val 16667"/>
            </a:avLst>
          </a:prstGeom>
          <a:solidFill>
            <a:schemeClr val="accent2"/>
          </a:solidFill>
          <a:ln w="9525">
            <a:solidFill>
              <a:schemeClr val="tx1"/>
            </a:solidFill>
            <a:round/>
            <a:headEnd/>
            <a:tailEnd/>
          </a:ln>
        </p:spPr>
        <p:txBody>
          <a:bodyPr wrap="none" anchor="ctr"/>
          <a:lstStyle/>
          <a:p>
            <a:pPr eaLnBrk="1" hangingPunct="1"/>
            <a:r>
              <a:rPr lang="en-US" sz="2400">
                <a:latin typeface="Times New Roman" pitchFamily="18" charset="0"/>
              </a:rPr>
              <a:t>10</a:t>
            </a:r>
          </a:p>
        </p:txBody>
      </p:sp>
      <p:sp>
        <p:nvSpPr>
          <p:cNvPr id="427027" name="Text Box 19"/>
          <p:cNvSpPr txBox="1">
            <a:spLocks noChangeArrowheads="1"/>
          </p:cNvSpPr>
          <p:nvPr/>
        </p:nvSpPr>
        <p:spPr bwMode="auto">
          <a:xfrm>
            <a:off x="4800600" y="6400800"/>
            <a:ext cx="336550" cy="457200"/>
          </a:xfrm>
          <a:prstGeom prst="rect">
            <a:avLst/>
          </a:prstGeom>
          <a:noFill/>
          <a:ln w="9525">
            <a:noFill/>
            <a:miter lim="800000"/>
            <a:headEnd/>
            <a:tailEnd/>
          </a:ln>
        </p:spPr>
        <p:txBody>
          <a:bodyPr wrap="none">
            <a:spAutoFit/>
          </a:bodyPr>
          <a:lstStyle/>
          <a:p>
            <a:pPr eaLnBrk="1" hangingPunct="1"/>
            <a:r>
              <a:rPr lang="en-US" sz="2400">
                <a:latin typeface="Times New Roman" pitchFamily="18" charset="0"/>
              </a:rPr>
              <a:t>2</a:t>
            </a:r>
          </a:p>
        </p:txBody>
      </p:sp>
      <p:sp>
        <p:nvSpPr>
          <p:cNvPr id="427028" name="Text Box 20"/>
          <p:cNvSpPr txBox="1">
            <a:spLocks noChangeArrowheads="1"/>
          </p:cNvSpPr>
          <p:nvPr/>
        </p:nvSpPr>
        <p:spPr bwMode="auto">
          <a:xfrm>
            <a:off x="6324600" y="5943600"/>
            <a:ext cx="319088" cy="457200"/>
          </a:xfrm>
          <a:prstGeom prst="rect">
            <a:avLst/>
          </a:prstGeom>
          <a:noFill/>
          <a:ln w="9525">
            <a:noFill/>
            <a:miter lim="800000"/>
            <a:headEnd/>
            <a:tailEnd/>
          </a:ln>
        </p:spPr>
        <p:txBody>
          <a:bodyPr wrap="none">
            <a:spAutoFit/>
          </a:bodyPr>
          <a:lstStyle/>
          <a:p>
            <a:pPr eaLnBrk="1" hangingPunct="1">
              <a:spcBef>
                <a:spcPct val="50000"/>
              </a:spcBef>
            </a:pPr>
            <a:r>
              <a:rPr lang="en-US" sz="2400">
                <a:latin typeface="Times New Roman" pitchFamily="18" charset="0"/>
              </a:rPr>
              <a:t>?</a:t>
            </a:r>
          </a:p>
        </p:txBody>
      </p:sp>
      <p:sp>
        <p:nvSpPr>
          <p:cNvPr id="427029" name="Text Box 21"/>
          <p:cNvSpPr txBox="1">
            <a:spLocks noChangeArrowheads="1"/>
          </p:cNvSpPr>
          <p:nvPr/>
        </p:nvSpPr>
        <p:spPr bwMode="auto">
          <a:xfrm>
            <a:off x="6781800" y="4648200"/>
            <a:ext cx="319088" cy="457200"/>
          </a:xfrm>
          <a:prstGeom prst="rect">
            <a:avLst/>
          </a:prstGeom>
          <a:noFill/>
          <a:ln w="9525">
            <a:noFill/>
            <a:miter lim="800000"/>
            <a:headEnd/>
            <a:tailEnd/>
          </a:ln>
        </p:spPr>
        <p:txBody>
          <a:bodyPr wrap="none">
            <a:spAutoFit/>
          </a:bodyPr>
          <a:lstStyle/>
          <a:p>
            <a:pPr eaLnBrk="1" hangingPunct="1">
              <a:spcBef>
                <a:spcPct val="50000"/>
              </a:spcBef>
            </a:pPr>
            <a:r>
              <a:rPr lang="en-US" sz="2400">
                <a:latin typeface="Times New Roman" pitchFamily="18" charset="0"/>
              </a:rPr>
              <a:t>?</a:t>
            </a:r>
          </a:p>
        </p:txBody>
      </p:sp>
      <p:sp>
        <p:nvSpPr>
          <p:cNvPr id="427030" name="Text Box 22"/>
          <p:cNvSpPr txBox="1">
            <a:spLocks noChangeArrowheads="1"/>
          </p:cNvSpPr>
          <p:nvPr/>
        </p:nvSpPr>
        <p:spPr bwMode="auto">
          <a:xfrm>
            <a:off x="7391400" y="3962400"/>
            <a:ext cx="838200" cy="457200"/>
          </a:xfrm>
          <a:prstGeom prst="rect">
            <a:avLst/>
          </a:prstGeom>
          <a:noFill/>
          <a:ln w="9525">
            <a:noFill/>
            <a:miter lim="800000"/>
            <a:headEnd/>
            <a:tailEnd/>
          </a:ln>
        </p:spPr>
        <p:txBody>
          <a:bodyPr>
            <a:spAutoFit/>
          </a:bodyPr>
          <a:lstStyle/>
          <a:p>
            <a:pPr eaLnBrk="1" hangingPunct="1">
              <a:spcBef>
                <a:spcPct val="50000"/>
              </a:spcBef>
            </a:pPr>
            <a:r>
              <a:rPr lang="en-US" sz="2400">
                <a:latin typeface="Times New Roman" pitchFamily="18" charset="0"/>
              </a:rPr>
              <a:t>?</a:t>
            </a:r>
          </a:p>
        </p:txBody>
      </p:sp>
      <p:sp>
        <p:nvSpPr>
          <p:cNvPr id="427031" name="Line 23"/>
          <p:cNvSpPr>
            <a:spLocks noChangeShapeType="1"/>
          </p:cNvSpPr>
          <p:nvPr/>
        </p:nvSpPr>
        <p:spPr bwMode="auto">
          <a:xfrm flipV="1">
            <a:off x="2743200" y="2667000"/>
            <a:ext cx="838200" cy="152400"/>
          </a:xfrm>
          <a:prstGeom prst="line">
            <a:avLst/>
          </a:prstGeom>
          <a:noFill/>
          <a:ln w="9525">
            <a:solidFill>
              <a:schemeClr val="tx1"/>
            </a:solidFill>
            <a:round/>
            <a:headEnd/>
            <a:tailEnd type="triangle" w="med" len="med"/>
          </a:ln>
        </p:spPr>
        <p:txBody>
          <a:bodyPr wrap="none" anchor="ctr"/>
          <a:lstStyle/>
          <a:p>
            <a:endParaRPr lang="en-US"/>
          </a:p>
        </p:txBody>
      </p:sp>
      <p:sp>
        <p:nvSpPr>
          <p:cNvPr id="427032" name="Line 24"/>
          <p:cNvSpPr>
            <a:spLocks noChangeShapeType="1"/>
          </p:cNvSpPr>
          <p:nvPr/>
        </p:nvSpPr>
        <p:spPr bwMode="auto">
          <a:xfrm>
            <a:off x="2743200" y="2895600"/>
            <a:ext cx="914400" cy="0"/>
          </a:xfrm>
          <a:prstGeom prst="line">
            <a:avLst/>
          </a:prstGeom>
          <a:noFill/>
          <a:ln w="9525">
            <a:solidFill>
              <a:schemeClr val="tx1"/>
            </a:solidFill>
            <a:round/>
            <a:headEnd/>
            <a:tailEnd type="triangle" w="med" len="med"/>
          </a:ln>
        </p:spPr>
        <p:txBody>
          <a:bodyPr wrap="none" anchor="ctr"/>
          <a:lstStyle/>
          <a:p>
            <a:endParaRPr lang="en-US"/>
          </a:p>
        </p:txBody>
      </p:sp>
      <p:sp>
        <p:nvSpPr>
          <p:cNvPr id="427033" name="Line 25"/>
          <p:cNvSpPr>
            <a:spLocks noChangeShapeType="1"/>
          </p:cNvSpPr>
          <p:nvPr/>
        </p:nvSpPr>
        <p:spPr bwMode="auto">
          <a:xfrm>
            <a:off x="2667000" y="3048000"/>
            <a:ext cx="990600" cy="76200"/>
          </a:xfrm>
          <a:prstGeom prst="line">
            <a:avLst/>
          </a:prstGeom>
          <a:noFill/>
          <a:ln w="9525">
            <a:solidFill>
              <a:schemeClr val="tx1"/>
            </a:solidFill>
            <a:round/>
            <a:headEnd/>
            <a:tailEnd type="triangle" w="med" len="med"/>
          </a:ln>
        </p:spPr>
        <p:txBody>
          <a:bodyPr wrap="none" anchor="ctr"/>
          <a:lstStyle/>
          <a:p>
            <a:endParaRPr lang="en-US"/>
          </a:p>
        </p:txBody>
      </p:sp>
      <p:sp>
        <p:nvSpPr>
          <p:cNvPr id="427034" name="Line 26"/>
          <p:cNvSpPr>
            <a:spLocks noChangeShapeType="1"/>
          </p:cNvSpPr>
          <p:nvPr/>
        </p:nvSpPr>
        <p:spPr bwMode="auto">
          <a:xfrm>
            <a:off x="2590800" y="3200400"/>
            <a:ext cx="1219200" cy="152400"/>
          </a:xfrm>
          <a:prstGeom prst="line">
            <a:avLst/>
          </a:prstGeom>
          <a:noFill/>
          <a:ln w="9525">
            <a:solidFill>
              <a:schemeClr val="tx1"/>
            </a:solidFill>
            <a:round/>
            <a:headEnd/>
            <a:tailEnd type="triangle" w="med" len="med"/>
          </a:ln>
        </p:spPr>
        <p:txBody>
          <a:bodyPr wrap="none" anchor="ctr"/>
          <a:lstStyle/>
          <a:p>
            <a:endParaRPr lang="en-US"/>
          </a:p>
        </p:txBody>
      </p:sp>
      <p:sp>
        <p:nvSpPr>
          <p:cNvPr id="427035" name="Line 27"/>
          <p:cNvSpPr>
            <a:spLocks noChangeShapeType="1"/>
          </p:cNvSpPr>
          <p:nvPr/>
        </p:nvSpPr>
        <p:spPr bwMode="auto">
          <a:xfrm flipV="1">
            <a:off x="2819400" y="2438400"/>
            <a:ext cx="838200" cy="152400"/>
          </a:xfrm>
          <a:prstGeom prst="line">
            <a:avLst/>
          </a:prstGeom>
          <a:noFill/>
          <a:ln w="9525">
            <a:solidFill>
              <a:schemeClr val="tx1"/>
            </a:solidFill>
            <a:round/>
            <a:headEnd/>
            <a:tailEnd type="triangle" w="med" len="med"/>
          </a:ln>
        </p:spPr>
        <p:txBody>
          <a:bodyPr wrap="none" anchor="ctr"/>
          <a:lstStyle/>
          <a:p>
            <a:endParaRPr lang="en-US"/>
          </a:p>
        </p:txBody>
      </p:sp>
      <p:sp>
        <p:nvSpPr>
          <p:cNvPr id="427036" name="Text Box 28"/>
          <p:cNvSpPr txBox="1">
            <a:spLocks noChangeArrowheads="1"/>
          </p:cNvSpPr>
          <p:nvPr/>
        </p:nvSpPr>
        <p:spPr bwMode="auto">
          <a:xfrm>
            <a:off x="3810000" y="2438400"/>
            <a:ext cx="260350" cy="274638"/>
          </a:xfrm>
          <a:prstGeom prst="rect">
            <a:avLst/>
          </a:prstGeom>
          <a:noFill/>
          <a:ln w="9525">
            <a:noFill/>
            <a:miter lim="800000"/>
            <a:headEnd/>
            <a:tailEnd/>
          </a:ln>
        </p:spPr>
        <p:txBody>
          <a:bodyPr wrap="none">
            <a:spAutoFit/>
          </a:bodyPr>
          <a:lstStyle/>
          <a:p>
            <a:pPr eaLnBrk="1" hangingPunct="1"/>
            <a:r>
              <a:rPr lang="en-US" sz="1200">
                <a:latin typeface="Times New Roman" pitchFamily="18" charset="0"/>
              </a:rPr>
              <a:t>2</a:t>
            </a:r>
          </a:p>
        </p:txBody>
      </p:sp>
      <p:sp>
        <p:nvSpPr>
          <p:cNvPr id="427037" name="Text Box 29"/>
          <p:cNvSpPr txBox="1">
            <a:spLocks noChangeArrowheads="1"/>
          </p:cNvSpPr>
          <p:nvPr/>
        </p:nvSpPr>
        <p:spPr bwMode="auto">
          <a:xfrm>
            <a:off x="3962400" y="3124200"/>
            <a:ext cx="260350" cy="274638"/>
          </a:xfrm>
          <a:prstGeom prst="rect">
            <a:avLst/>
          </a:prstGeom>
          <a:noFill/>
          <a:ln w="9525">
            <a:noFill/>
            <a:miter lim="800000"/>
            <a:headEnd/>
            <a:tailEnd/>
          </a:ln>
        </p:spPr>
        <p:txBody>
          <a:bodyPr wrap="none">
            <a:spAutoFit/>
          </a:bodyPr>
          <a:lstStyle/>
          <a:p>
            <a:pPr eaLnBrk="1" hangingPunct="1"/>
            <a:r>
              <a:rPr lang="en-US" sz="1200">
                <a:latin typeface="Times New Roman" pitchFamily="18" charset="0"/>
              </a:rPr>
              <a:t>2</a:t>
            </a:r>
          </a:p>
        </p:txBody>
      </p:sp>
      <p:sp>
        <p:nvSpPr>
          <p:cNvPr id="427038" name="Text Box 30"/>
          <p:cNvSpPr txBox="1">
            <a:spLocks noChangeArrowheads="1"/>
          </p:cNvSpPr>
          <p:nvPr/>
        </p:nvSpPr>
        <p:spPr bwMode="auto">
          <a:xfrm>
            <a:off x="3733800" y="3048000"/>
            <a:ext cx="260350" cy="274638"/>
          </a:xfrm>
          <a:prstGeom prst="rect">
            <a:avLst/>
          </a:prstGeom>
          <a:noFill/>
          <a:ln w="9525">
            <a:noFill/>
            <a:miter lim="800000"/>
            <a:headEnd/>
            <a:tailEnd/>
          </a:ln>
        </p:spPr>
        <p:txBody>
          <a:bodyPr wrap="none">
            <a:spAutoFit/>
          </a:bodyPr>
          <a:lstStyle/>
          <a:p>
            <a:pPr eaLnBrk="1" hangingPunct="1"/>
            <a:r>
              <a:rPr lang="en-US" sz="1200">
                <a:latin typeface="Times New Roman" pitchFamily="18" charset="0"/>
              </a:rPr>
              <a:t>2</a:t>
            </a:r>
          </a:p>
        </p:txBody>
      </p:sp>
      <p:sp>
        <p:nvSpPr>
          <p:cNvPr id="427039" name="Text Box 31"/>
          <p:cNvSpPr txBox="1">
            <a:spLocks noChangeArrowheads="1"/>
          </p:cNvSpPr>
          <p:nvPr/>
        </p:nvSpPr>
        <p:spPr bwMode="auto">
          <a:xfrm>
            <a:off x="3733800" y="2743200"/>
            <a:ext cx="260350" cy="274638"/>
          </a:xfrm>
          <a:prstGeom prst="rect">
            <a:avLst/>
          </a:prstGeom>
          <a:noFill/>
          <a:ln w="9525">
            <a:noFill/>
            <a:miter lim="800000"/>
            <a:headEnd/>
            <a:tailEnd/>
          </a:ln>
        </p:spPr>
        <p:txBody>
          <a:bodyPr wrap="none">
            <a:spAutoFit/>
          </a:bodyPr>
          <a:lstStyle/>
          <a:p>
            <a:pPr eaLnBrk="1" hangingPunct="1"/>
            <a:r>
              <a:rPr lang="en-US" sz="1200">
                <a:latin typeface="Times New Roman" pitchFamily="18" charset="0"/>
              </a:rPr>
              <a:t>2</a:t>
            </a:r>
          </a:p>
        </p:txBody>
      </p:sp>
      <p:sp>
        <p:nvSpPr>
          <p:cNvPr id="427040" name="Text Box 32"/>
          <p:cNvSpPr txBox="1">
            <a:spLocks noChangeArrowheads="1"/>
          </p:cNvSpPr>
          <p:nvPr/>
        </p:nvSpPr>
        <p:spPr bwMode="auto">
          <a:xfrm>
            <a:off x="3581400" y="2590800"/>
            <a:ext cx="260350" cy="274638"/>
          </a:xfrm>
          <a:prstGeom prst="rect">
            <a:avLst/>
          </a:prstGeom>
          <a:noFill/>
          <a:ln w="9525">
            <a:noFill/>
            <a:miter lim="800000"/>
            <a:headEnd/>
            <a:tailEnd/>
          </a:ln>
        </p:spPr>
        <p:txBody>
          <a:bodyPr wrap="none">
            <a:spAutoFit/>
          </a:bodyPr>
          <a:lstStyle/>
          <a:p>
            <a:pPr eaLnBrk="1" hangingPunct="1"/>
            <a:r>
              <a:rPr lang="en-US" sz="1200">
                <a:latin typeface="Times New Roman" pitchFamily="18" charset="0"/>
              </a:rPr>
              <a:t>2</a:t>
            </a:r>
          </a:p>
        </p:txBody>
      </p:sp>
      <p:sp>
        <p:nvSpPr>
          <p:cNvPr id="427041" name="Text Box 33"/>
          <p:cNvSpPr txBox="1">
            <a:spLocks noChangeArrowheads="1"/>
          </p:cNvSpPr>
          <p:nvPr/>
        </p:nvSpPr>
        <p:spPr bwMode="auto">
          <a:xfrm>
            <a:off x="4822825" y="2590800"/>
            <a:ext cx="319088" cy="457200"/>
          </a:xfrm>
          <a:prstGeom prst="rect">
            <a:avLst/>
          </a:prstGeom>
          <a:noFill/>
          <a:ln w="9525">
            <a:noFill/>
            <a:miter lim="800000"/>
            <a:headEnd/>
            <a:tailEnd/>
          </a:ln>
        </p:spPr>
        <p:txBody>
          <a:bodyPr wrap="none">
            <a:spAutoFit/>
          </a:bodyPr>
          <a:lstStyle/>
          <a:p>
            <a:pPr eaLnBrk="1" hangingPunct="1"/>
            <a:r>
              <a:rPr lang="en-US" sz="2400">
                <a:latin typeface="Times New Roman" pitchFamily="18" charset="0"/>
              </a:rPr>
              <a:t>?</a:t>
            </a:r>
          </a:p>
        </p:txBody>
      </p:sp>
      <p:graphicFrame>
        <p:nvGraphicFramePr>
          <p:cNvPr id="1026" name="Object 34"/>
          <p:cNvGraphicFramePr>
            <a:graphicFrameLocks noChangeAspect="1"/>
          </p:cNvGraphicFramePr>
          <p:nvPr>
            <p:ph sz="half" idx="2"/>
          </p:nvPr>
        </p:nvGraphicFramePr>
        <p:xfrm>
          <a:off x="6629400" y="762000"/>
          <a:ext cx="1295400" cy="492125"/>
        </p:xfrm>
        <a:graphic>
          <a:graphicData uri="http://schemas.openxmlformats.org/presentationml/2006/ole">
            <p:oleObj spid="_x0000_s1026" name="Equation" r:id="rId4" imgW="634680" imgH="2412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427011">
                                            <p:txEl>
                                              <p:pRg st="0" end="0"/>
                                            </p:txEl>
                                          </p:spTgt>
                                        </p:tgtEl>
                                        <p:attrNameLst>
                                          <p:attrName>style.visibility</p:attrName>
                                        </p:attrNameLst>
                                      </p:cBhvr>
                                      <p:to>
                                        <p:strVal val="visible"/>
                                      </p:to>
                                    </p:set>
                                    <p:anim calcmode="lin" valueType="num">
                                      <p:cBhvr>
                                        <p:cTn id="7" dur="1000" fill="hold"/>
                                        <p:tgtEl>
                                          <p:spTgt spid="427011">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42701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427011">
                                            <p:txEl>
                                              <p:pRg st="0" end="0"/>
                                            </p:txEl>
                                          </p:spTgt>
                                        </p:tgtEl>
                                      </p:cBhvr>
                                    </p:animEffect>
                                  </p:childTnLst>
                                </p:cTn>
                              </p:par>
                              <p:par>
                                <p:cTn id="10" presetID="29" presetClass="entr" presetSubtype="0" fill="hold" nodeType="withEffect">
                                  <p:stCondLst>
                                    <p:cond delay="0"/>
                                  </p:stCondLst>
                                  <p:childTnLst>
                                    <p:set>
                                      <p:cBhvr>
                                        <p:cTn id="11" dur="1" fill="hold">
                                          <p:stCondLst>
                                            <p:cond delay="0"/>
                                          </p:stCondLst>
                                        </p:cTn>
                                        <p:tgtEl>
                                          <p:spTgt spid="427011">
                                            <p:txEl>
                                              <p:pRg st="1" end="1"/>
                                            </p:txEl>
                                          </p:spTgt>
                                        </p:tgtEl>
                                        <p:attrNameLst>
                                          <p:attrName>style.visibility</p:attrName>
                                        </p:attrNameLst>
                                      </p:cBhvr>
                                      <p:to>
                                        <p:strVal val="visible"/>
                                      </p:to>
                                    </p:set>
                                    <p:anim calcmode="lin" valueType="num">
                                      <p:cBhvr>
                                        <p:cTn id="12" dur="1000" fill="hold"/>
                                        <p:tgtEl>
                                          <p:spTgt spid="427011">
                                            <p:txEl>
                                              <p:pRg st="1" end="1"/>
                                            </p:txEl>
                                          </p:spTgt>
                                        </p:tgtEl>
                                        <p:attrNameLst>
                                          <p:attrName>ppt_x</p:attrName>
                                        </p:attrNameLst>
                                      </p:cBhvr>
                                      <p:tavLst>
                                        <p:tav tm="0">
                                          <p:val>
                                            <p:strVal val="#ppt_x-.2"/>
                                          </p:val>
                                        </p:tav>
                                        <p:tav tm="100000">
                                          <p:val>
                                            <p:strVal val="#ppt_x"/>
                                          </p:val>
                                        </p:tav>
                                      </p:tavLst>
                                    </p:anim>
                                    <p:anim calcmode="lin" valueType="num">
                                      <p:cBhvr>
                                        <p:cTn id="13" dur="1000" fill="hold"/>
                                        <p:tgtEl>
                                          <p:spTgt spid="427011">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427011">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427014"/>
                                        </p:tgtEl>
                                        <p:attrNameLst>
                                          <p:attrName>style.visibility</p:attrName>
                                        </p:attrNameLst>
                                      </p:cBhvr>
                                      <p:to>
                                        <p:strVal val="visible"/>
                                      </p:to>
                                    </p:set>
                                    <p:anim calcmode="lin" valueType="num">
                                      <p:cBhvr>
                                        <p:cTn id="19" dur="1000" fill="hold"/>
                                        <p:tgtEl>
                                          <p:spTgt spid="427014"/>
                                        </p:tgtEl>
                                        <p:attrNameLst>
                                          <p:attrName>ppt_w</p:attrName>
                                        </p:attrNameLst>
                                      </p:cBhvr>
                                      <p:tavLst>
                                        <p:tav tm="0">
                                          <p:val>
                                            <p:strVal val="#ppt_w*0.70"/>
                                          </p:val>
                                        </p:tav>
                                        <p:tav tm="100000">
                                          <p:val>
                                            <p:strVal val="#ppt_w"/>
                                          </p:val>
                                        </p:tav>
                                      </p:tavLst>
                                    </p:anim>
                                    <p:anim calcmode="lin" valueType="num">
                                      <p:cBhvr>
                                        <p:cTn id="20" dur="1000" fill="hold"/>
                                        <p:tgtEl>
                                          <p:spTgt spid="427014"/>
                                        </p:tgtEl>
                                        <p:attrNameLst>
                                          <p:attrName>ppt_h</p:attrName>
                                        </p:attrNameLst>
                                      </p:cBhvr>
                                      <p:tavLst>
                                        <p:tav tm="0">
                                          <p:val>
                                            <p:strVal val="#ppt_h"/>
                                          </p:val>
                                        </p:tav>
                                        <p:tav tm="100000">
                                          <p:val>
                                            <p:strVal val="#ppt_h"/>
                                          </p:val>
                                        </p:tav>
                                      </p:tavLst>
                                    </p:anim>
                                    <p:animEffect transition="in" filter="fade">
                                      <p:cBhvr>
                                        <p:cTn id="21" dur="1000"/>
                                        <p:tgtEl>
                                          <p:spTgt spid="427014"/>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427035"/>
                                        </p:tgtEl>
                                        <p:attrNameLst>
                                          <p:attrName>style.visibility</p:attrName>
                                        </p:attrNameLst>
                                      </p:cBhvr>
                                      <p:to>
                                        <p:strVal val="visible"/>
                                      </p:to>
                                    </p:set>
                                    <p:anim calcmode="lin" valueType="num">
                                      <p:cBhvr>
                                        <p:cTn id="24" dur="1000" fill="hold"/>
                                        <p:tgtEl>
                                          <p:spTgt spid="427035"/>
                                        </p:tgtEl>
                                        <p:attrNameLst>
                                          <p:attrName>ppt_w</p:attrName>
                                        </p:attrNameLst>
                                      </p:cBhvr>
                                      <p:tavLst>
                                        <p:tav tm="0">
                                          <p:val>
                                            <p:strVal val="#ppt_w*0.70"/>
                                          </p:val>
                                        </p:tav>
                                        <p:tav tm="100000">
                                          <p:val>
                                            <p:strVal val="#ppt_w"/>
                                          </p:val>
                                        </p:tav>
                                      </p:tavLst>
                                    </p:anim>
                                    <p:anim calcmode="lin" valueType="num">
                                      <p:cBhvr>
                                        <p:cTn id="25" dur="1000" fill="hold"/>
                                        <p:tgtEl>
                                          <p:spTgt spid="427035"/>
                                        </p:tgtEl>
                                        <p:attrNameLst>
                                          <p:attrName>ppt_h</p:attrName>
                                        </p:attrNameLst>
                                      </p:cBhvr>
                                      <p:tavLst>
                                        <p:tav tm="0">
                                          <p:val>
                                            <p:strVal val="#ppt_h"/>
                                          </p:val>
                                        </p:tav>
                                        <p:tav tm="100000">
                                          <p:val>
                                            <p:strVal val="#ppt_h"/>
                                          </p:val>
                                        </p:tav>
                                      </p:tavLst>
                                    </p:anim>
                                    <p:animEffect transition="in" filter="fade">
                                      <p:cBhvr>
                                        <p:cTn id="26" dur="1000"/>
                                        <p:tgtEl>
                                          <p:spTgt spid="427035"/>
                                        </p:tgtEl>
                                      </p:cBhvr>
                                    </p:animEffect>
                                  </p:childTnLst>
                                </p:cTn>
                              </p:par>
                              <p:par>
                                <p:cTn id="27" presetID="55" presetClass="entr" presetSubtype="0" fill="hold" grpId="0" nodeType="withEffect">
                                  <p:stCondLst>
                                    <p:cond delay="0"/>
                                  </p:stCondLst>
                                  <p:childTnLst>
                                    <p:set>
                                      <p:cBhvr>
                                        <p:cTn id="28" dur="1" fill="hold">
                                          <p:stCondLst>
                                            <p:cond delay="0"/>
                                          </p:stCondLst>
                                        </p:cTn>
                                        <p:tgtEl>
                                          <p:spTgt spid="427036"/>
                                        </p:tgtEl>
                                        <p:attrNameLst>
                                          <p:attrName>style.visibility</p:attrName>
                                        </p:attrNameLst>
                                      </p:cBhvr>
                                      <p:to>
                                        <p:strVal val="visible"/>
                                      </p:to>
                                    </p:set>
                                    <p:anim calcmode="lin" valueType="num">
                                      <p:cBhvr>
                                        <p:cTn id="29" dur="1000" fill="hold"/>
                                        <p:tgtEl>
                                          <p:spTgt spid="427036"/>
                                        </p:tgtEl>
                                        <p:attrNameLst>
                                          <p:attrName>ppt_w</p:attrName>
                                        </p:attrNameLst>
                                      </p:cBhvr>
                                      <p:tavLst>
                                        <p:tav tm="0">
                                          <p:val>
                                            <p:strVal val="#ppt_w*0.70"/>
                                          </p:val>
                                        </p:tav>
                                        <p:tav tm="100000">
                                          <p:val>
                                            <p:strVal val="#ppt_w"/>
                                          </p:val>
                                        </p:tav>
                                      </p:tavLst>
                                    </p:anim>
                                    <p:anim calcmode="lin" valueType="num">
                                      <p:cBhvr>
                                        <p:cTn id="30" dur="1000" fill="hold"/>
                                        <p:tgtEl>
                                          <p:spTgt spid="427036"/>
                                        </p:tgtEl>
                                        <p:attrNameLst>
                                          <p:attrName>ppt_h</p:attrName>
                                        </p:attrNameLst>
                                      </p:cBhvr>
                                      <p:tavLst>
                                        <p:tav tm="0">
                                          <p:val>
                                            <p:strVal val="#ppt_h"/>
                                          </p:val>
                                        </p:tav>
                                        <p:tav tm="100000">
                                          <p:val>
                                            <p:strVal val="#ppt_h"/>
                                          </p:val>
                                        </p:tav>
                                      </p:tavLst>
                                    </p:anim>
                                    <p:animEffect transition="in" filter="fade">
                                      <p:cBhvr>
                                        <p:cTn id="31" dur="1000"/>
                                        <p:tgtEl>
                                          <p:spTgt spid="427036"/>
                                        </p:tgtEl>
                                      </p:cBhvr>
                                    </p:animEffect>
                                  </p:childTnLst>
                                </p:cTn>
                              </p:par>
                              <p:par>
                                <p:cTn id="32" presetID="55" presetClass="entr" presetSubtype="0" fill="hold" grpId="0" nodeType="withEffect">
                                  <p:stCondLst>
                                    <p:cond delay="0"/>
                                  </p:stCondLst>
                                  <p:childTnLst>
                                    <p:set>
                                      <p:cBhvr>
                                        <p:cTn id="33" dur="1" fill="hold">
                                          <p:stCondLst>
                                            <p:cond delay="0"/>
                                          </p:stCondLst>
                                        </p:cTn>
                                        <p:tgtEl>
                                          <p:spTgt spid="427031"/>
                                        </p:tgtEl>
                                        <p:attrNameLst>
                                          <p:attrName>style.visibility</p:attrName>
                                        </p:attrNameLst>
                                      </p:cBhvr>
                                      <p:to>
                                        <p:strVal val="visible"/>
                                      </p:to>
                                    </p:set>
                                    <p:anim calcmode="lin" valueType="num">
                                      <p:cBhvr>
                                        <p:cTn id="34" dur="1000" fill="hold"/>
                                        <p:tgtEl>
                                          <p:spTgt spid="427031"/>
                                        </p:tgtEl>
                                        <p:attrNameLst>
                                          <p:attrName>ppt_w</p:attrName>
                                        </p:attrNameLst>
                                      </p:cBhvr>
                                      <p:tavLst>
                                        <p:tav tm="0">
                                          <p:val>
                                            <p:strVal val="#ppt_w*0.70"/>
                                          </p:val>
                                        </p:tav>
                                        <p:tav tm="100000">
                                          <p:val>
                                            <p:strVal val="#ppt_w"/>
                                          </p:val>
                                        </p:tav>
                                      </p:tavLst>
                                    </p:anim>
                                    <p:anim calcmode="lin" valueType="num">
                                      <p:cBhvr>
                                        <p:cTn id="35" dur="1000" fill="hold"/>
                                        <p:tgtEl>
                                          <p:spTgt spid="427031"/>
                                        </p:tgtEl>
                                        <p:attrNameLst>
                                          <p:attrName>ppt_h</p:attrName>
                                        </p:attrNameLst>
                                      </p:cBhvr>
                                      <p:tavLst>
                                        <p:tav tm="0">
                                          <p:val>
                                            <p:strVal val="#ppt_h"/>
                                          </p:val>
                                        </p:tav>
                                        <p:tav tm="100000">
                                          <p:val>
                                            <p:strVal val="#ppt_h"/>
                                          </p:val>
                                        </p:tav>
                                      </p:tavLst>
                                    </p:anim>
                                    <p:animEffect transition="in" filter="fade">
                                      <p:cBhvr>
                                        <p:cTn id="36" dur="1000"/>
                                        <p:tgtEl>
                                          <p:spTgt spid="427031"/>
                                        </p:tgtEl>
                                      </p:cBhvr>
                                    </p:animEffect>
                                  </p:childTnLst>
                                </p:cTn>
                              </p:par>
                              <p:par>
                                <p:cTn id="37" presetID="55" presetClass="entr" presetSubtype="0" fill="hold" grpId="0" nodeType="withEffect">
                                  <p:stCondLst>
                                    <p:cond delay="0"/>
                                  </p:stCondLst>
                                  <p:childTnLst>
                                    <p:set>
                                      <p:cBhvr>
                                        <p:cTn id="38" dur="1" fill="hold">
                                          <p:stCondLst>
                                            <p:cond delay="0"/>
                                          </p:stCondLst>
                                        </p:cTn>
                                        <p:tgtEl>
                                          <p:spTgt spid="427040"/>
                                        </p:tgtEl>
                                        <p:attrNameLst>
                                          <p:attrName>style.visibility</p:attrName>
                                        </p:attrNameLst>
                                      </p:cBhvr>
                                      <p:to>
                                        <p:strVal val="visible"/>
                                      </p:to>
                                    </p:set>
                                    <p:anim calcmode="lin" valueType="num">
                                      <p:cBhvr>
                                        <p:cTn id="39" dur="1000" fill="hold"/>
                                        <p:tgtEl>
                                          <p:spTgt spid="427040"/>
                                        </p:tgtEl>
                                        <p:attrNameLst>
                                          <p:attrName>ppt_w</p:attrName>
                                        </p:attrNameLst>
                                      </p:cBhvr>
                                      <p:tavLst>
                                        <p:tav tm="0">
                                          <p:val>
                                            <p:strVal val="#ppt_w*0.70"/>
                                          </p:val>
                                        </p:tav>
                                        <p:tav tm="100000">
                                          <p:val>
                                            <p:strVal val="#ppt_w"/>
                                          </p:val>
                                        </p:tav>
                                      </p:tavLst>
                                    </p:anim>
                                    <p:anim calcmode="lin" valueType="num">
                                      <p:cBhvr>
                                        <p:cTn id="40" dur="1000" fill="hold"/>
                                        <p:tgtEl>
                                          <p:spTgt spid="427040"/>
                                        </p:tgtEl>
                                        <p:attrNameLst>
                                          <p:attrName>ppt_h</p:attrName>
                                        </p:attrNameLst>
                                      </p:cBhvr>
                                      <p:tavLst>
                                        <p:tav tm="0">
                                          <p:val>
                                            <p:strVal val="#ppt_h"/>
                                          </p:val>
                                        </p:tav>
                                        <p:tav tm="100000">
                                          <p:val>
                                            <p:strVal val="#ppt_h"/>
                                          </p:val>
                                        </p:tav>
                                      </p:tavLst>
                                    </p:anim>
                                    <p:animEffect transition="in" filter="fade">
                                      <p:cBhvr>
                                        <p:cTn id="41" dur="1000"/>
                                        <p:tgtEl>
                                          <p:spTgt spid="427040"/>
                                        </p:tgtEl>
                                      </p:cBhvr>
                                    </p:animEffect>
                                  </p:childTnLst>
                                </p:cTn>
                              </p:par>
                              <p:par>
                                <p:cTn id="42" presetID="55" presetClass="entr" presetSubtype="0" fill="hold" grpId="0" nodeType="withEffect">
                                  <p:stCondLst>
                                    <p:cond delay="0"/>
                                  </p:stCondLst>
                                  <p:childTnLst>
                                    <p:set>
                                      <p:cBhvr>
                                        <p:cTn id="43" dur="1" fill="hold">
                                          <p:stCondLst>
                                            <p:cond delay="0"/>
                                          </p:stCondLst>
                                        </p:cTn>
                                        <p:tgtEl>
                                          <p:spTgt spid="427032"/>
                                        </p:tgtEl>
                                        <p:attrNameLst>
                                          <p:attrName>style.visibility</p:attrName>
                                        </p:attrNameLst>
                                      </p:cBhvr>
                                      <p:to>
                                        <p:strVal val="visible"/>
                                      </p:to>
                                    </p:set>
                                    <p:anim calcmode="lin" valueType="num">
                                      <p:cBhvr>
                                        <p:cTn id="44" dur="1000" fill="hold"/>
                                        <p:tgtEl>
                                          <p:spTgt spid="427032"/>
                                        </p:tgtEl>
                                        <p:attrNameLst>
                                          <p:attrName>ppt_w</p:attrName>
                                        </p:attrNameLst>
                                      </p:cBhvr>
                                      <p:tavLst>
                                        <p:tav tm="0">
                                          <p:val>
                                            <p:strVal val="#ppt_w*0.70"/>
                                          </p:val>
                                        </p:tav>
                                        <p:tav tm="100000">
                                          <p:val>
                                            <p:strVal val="#ppt_w"/>
                                          </p:val>
                                        </p:tav>
                                      </p:tavLst>
                                    </p:anim>
                                    <p:anim calcmode="lin" valueType="num">
                                      <p:cBhvr>
                                        <p:cTn id="45" dur="1000" fill="hold"/>
                                        <p:tgtEl>
                                          <p:spTgt spid="427032"/>
                                        </p:tgtEl>
                                        <p:attrNameLst>
                                          <p:attrName>ppt_h</p:attrName>
                                        </p:attrNameLst>
                                      </p:cBhvr>
                                      <p:tavLst>
                                        <p:tav tm="0">
                                          <p:val>
                                            <p:strVal val="#ppt_h"/>
                                          </p:val>
                                        </p:tav>
                                        <p:tav tm="100000">
                                          <p:val>
                                            <p:strVal val="#ppt_h"/>
                                          </p:val>
                                        </p:tav>
                                      </p:tavLst>
                                    </p:anim>
                                    <p:animEffect transition="in" filter="fade">
                                      <p:cBhvr>
                                        <p:cTn id="46" dur="1000"/>
                                        <p:tgtEl>
                                          <p:spTgt spid="427032"/>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427039"/>
                                        </p:tgtEl>
                                        <p:attrNameLst>
                                          <p:attrName>style.visibility</p:attrName>
                                        </p:attrNameLst>
                                      </p:cBhvr>
                                      <p:to>
                                        <p:strVal val="visible"/>
                                      </p:to>
                                    </p:set>
                                    <p:anim calcmode="lin" valueType="num">
                                      <p:cBhvr>
                                        <p:cTn id="49" dur="1000" fill="hold"/>
                                        <p:tgtEl>
                                          <p:spTgt spid="427039"/>
                                        </p:tgtEl>
                                        <p:attrNameLst>
                                          <p:attrName>ppt_w</p:attrName>
                                        </p:attrNameLst>
                                      </p:cBhvr>
                                      <p:tavLst>
                                        <p:tav tm="0">
                                          <p:val>
                                            <p:strVal val="#ppt_w*0.70"/>
                                          </p:val>
                                        </p:tav>
                                        <p:tav tm="100000">
                                          <p:val>
                                            <p:strVal val="#ppt_w"/>
                                          </p:val>
                                        </p:tav>
                                      </p:tavLst>
                                    </p:anim>
                                    <p:anim calcmode="lin" valueType="num">
                                      <p:cBhvr>
                                        <p:cTn id="50" dur="1000" fill="hold"/>
                                        <p:tgtEl>
                                          <p:spTgt spid="427039"/>
                                        </p:tgtEl>
                                        <p:attrNameLst>
                                          <p:attrName>ppt_h</p:attrName>
                                        </p:attrNameLst>
                                      </p:cBhvr>
                                      <p:tavLst>
                                        <p:tav tm="0">
                                          <p:val>
                                            <p:strVal val="#ppt_h"/>
                                          </p:val>
                                        </p:tav>
                                        <p:tav tm="100000">
                                          <p:val>
                                            <p:strVal val="#ppt_h"/>
                                          </p:val>
                                        </p:tav>
                                      </p:tavLst>
                                    </p:anim>
                                    <p:animEffect transition="in" filter="fade">
                                      <p:cBhvr>
                                        <p:cTn id="51" dur="1000"/>
                                        <p:tgtEl>
                                          <p:spTgt spid="427039"/>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427033"/>
                                        </p:tgtEl>
                                        <p:attrNameLst>
                                          <p:attrName>style.visibility</p:attrName>
                                        </p:attrNameLst>
                                      </p:cBhvr>
                                      <p:to>
                                        <p:strVal val="visible"/>
                                      </p:to>
                                    </p:set>
                                    <p:anim calcmode="lin" valueType="num">
                                      <p:cBhvr>
                                        <p:cTn id="54" dur="1000" fill="hold"/>
                                        <p:tgtEl>
                                          <p:spTgt spid="427033"/>
                                        </p:tgtEl>
                                        <p:attrNameLst>
                                          <p:attrName>ppt_w</p:attrName>
                                        </p:attrNameLst>
                                      </p:cBhvr>
                                      <p:tavLst>
                                        <p:tav tm="0">
                                          <p:val>
                                            <p:strVal val="#ppt_w*0.70"/>
                                          </p:val>
                                        </p:tav>
                                        <p:tav tm="100000">
                                          <p:val>
                                            <p:strVal val="#ppt_w"/>
                                          </p:val>
                                        </p:tav>
                                      </p:tavLst>
                                    </p:anim>
                                    <p:anim calcmode="lin" valueType="num">
                                      <p:cBhvr>
                                        <p:cTn id="55" dur="1000" fill="hold"/>
                                        <p:tgtEl>
                                          <p:spTgt spid="427033"/>
                                        </p:tgtEl>
                                        <p:attrNameLst>
                                          <p:attrName>ppt_h</p:attrName>
                                        </p:attrNameLst>
                                      </p:cBhvr>
                                      <p:tavLst>
                                        <p:tav tm="0">
                                          <p:val>
                                            <p:strVal val="#ppt_h"/>
                                          </p:val>
                                        </p:tav>
                                        <p:tav tm="100000">
                                          <p:val>
                                            <p:strVal val="#ppt_h"/>
                                          </p:val>
                                        </p:tav>
                                      </p:tavLst>
                                    </p:anim>
                                    <p:animEffect transition="in" filter="fade">
                                      <p:cBhvr>
                                        <p:cTn id="56" dur="1000"/>
                                        <p:tgtEl>
                                          <p:spTgt spid="427033"/>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427038"/>
                                        </p:tgtEl>
                                        <p:attrNameLst>
                                          <p:attrName>style.visibility</p:attrName>
                                        </p:attrNameLst>
                                      </p:cBhvr>
                                      <p:to>
                                        <p:strVal val="visible"/>
                                      </p:to>
                                    </p:set>
                                    <p:anim calcmode="lin" valueType="num">
                                      <p:cBhvr>
                                        <p:cTn id="59" dur="1000" fill="hold"/>
                                        <p:tgtEl>
                                          <p:spTgt spid="427038"/>
                                        </p:tgtEl>
                                        <p:attrNameLst>
                                          <p:attrName>ppt_w</p:attrName>
                                        </p:attrNameLst>
                                      </p:cBhvr>
                                      <p:tavLst>
                                        <p:tav tm="0">
                                          <p:val>
                                            <p:strVal val="#ppt_w*0.70"/>
                                          </p:val>
                                        </p:tav>
                                        <p:tav tm="100000">
                                          <p:val>
                                            <p:strVal val="#ppt_w"/>
                                          </p:val>
                                        </p:tav>
                                      </p:tavLst>
                                    </p:anim>
                                    <p:anim calcmode="lin" valueType="num">
                                      <p:cBhvr>
                                        <p:cTn id="60" dur="1000" fill="hold"/>
                                        <p:tgtEl>
                                          <p:spTgt spid="427038"/>
                                        </p:tgtEl>
                                        <p:attrNameLst>
                                          <p:attrName>ppt_h</p:attrName>
                                        </p:attrNameLst>
                                      </p:cBhvr>
                                      <p:tavLst>
                                        <p:tav tm="0">
                                          <p:val>
                                            <p:strVal val="#ppt_h"/>
                                          </p:val>
                                        </p:tav>
                                        <p:tav tm="100000">
                                          <p:val>
                                            <p:strVal val="#ppt_h"/>
                                          </p:val>
                                        </p:tav>
                                      </p:tavLst>
                                    </p:anim>
                                    <p:animEffect transition="in" filter="fade">
                                      <p:cBhvr>
                                        <p:cTn id="61" dur="1000"/>
                                        <p:tgtEl>
                                          <p:spTgt spid="427038"/>
                                        </p:tgtEl>
                                      </p:cBhvr>
                                    </p:animEffect>
                                  </p:childTnLst>
                                </p:cTn>
                              </p:par>
                              <p:par>
                                <p:cTn id="62" presetID="55" presetClass="entr" presetSubtype="0" fill="hold" grpId="0" nodeType="withEffect">
                                  <p:stCondLst>
                                    <p:cond delay="0"/>
                                  </p:stCondLst>
                                  <p:childTnLst>
                                    <p:set>
                                      <p:cBhvr>
                                        <p:cTn id="63" dur="1" fill="hold">
                                          <p:stCondLst>
                                            <p:cond delay="0"/>
                                          </p:stCondLst>
                                        </p:cTn>
                                        <p:tgtEl>
                                          <p:spTgt spid="427034"/>
                                        </p:tgtEl>
                                        <p:attrNameLst>
                                          <p:attrName>style.visibility</p:attrName>
                                        </p:attrNameLst>
                                      </p:cBhvr>
                                      <p:to>
                                        <p:strVal val="visible"/>
                                      </p:to>
                                    </p:set>
                                    <p:anim calcmode="lin" valueType="num">
                                      <p:cBhvr>
                                        <p:cTn id="64" dur="1000" fill="hold"/>
                                        <p:tgtEl>
                                          <p:spTgt spid="427034"/>
                                        </p:tgtEl>
                                        <p:attrNameLst>
                                          <p:attrName>ppt_w</p:attrName>
                                        </p:attrNameLst>
                                      </p:cBhvr>
                                      <p:tavLst>
                                        <p:tav tm="0">
                                          <p:val>
                                            <p:strVal val="#ppt_w*0.70"/>
                                          </p:val>
                                        </p:tav>
                                        <p:tav tm="100000">
                                          <p:val>
                                            <p:strVal val="#ppt_w"/>
                                          </p:val>
                                        </p:tav>
                                      </p:tavLst>
                                    </p:anim>
                                    <p:anim calcmode="lin" valueType="num">
                                      <p:cBhvr>
                                        <p:cTn id="65" dur="1000" fill="hold"/>
                                        <p:tgtEl>
                                          <p:spTgt spid="427034"/>
                                        </p:tgtEl>
                                        <p:attrNameLst>
                                          <p:attrName>ppt_h</p:attrName>
                                        </p:attrNameLst>
                                      </p:cBhvr>
                                      <p:tavLst>
                                        <p:tav tm="0">
                                          <p:val>
                                            <p:strVal val="#ppt_h"/>
                                          </p:val>
                                        </p:tav>
                                        <p:tav tm="100000">
                                          <p:val>
                                            <p:strVal val="#ppt_h"/>
                                          </p:val>
                                        </p:tav>
                                      </p:tavLst>
                                    </p:anim>
                                    <p:animEffect transition="in" filter="fade">
                                      <p:cBhvr>
                                        <p:cTn id="66" dur="1000"/>
                                        <p:tgtEl>
                                          <p:spTgt spid="427034"/>
                                        </p:tgtEl>
                                      </p:cBhvr>
                                    </p:animEffect>
                                  </p:childTnLst>
                                </p:cTn>
                              </p:par>
                              <p:par>
                                <p:cTn id="67" presetID="55" presetClass="entr" presetSubtype="0" fill="hold" grpId="0" nodeType="withEffect">
                                  <p:stCondLst>
                                    <p:cond delay="0"/>
                                  </p:stCondLst>
                                  <p:childTnLst>
                                    <p:set>
                                      <p:cBhvr>
                                        <p:cTn id="68" dur="1" fill="hold">
                                          <p:stCondLst>
                                            <p:cond delay="0"/>
                                          </p:stCondLst>
                                        </p:cTn>
                                        <p:tgtEl>
                                          <p:spTgt spid="427037"/>
                                        </p:tgtEl>
                                        <p:attrNameLst>
                                          <p:attrName>style.visibility</p:attrName>
                                        </p:attrNameLst>
                                      </p:cBhvr>
                                      <p:to>
                                        <p:strVal val="visible"/>
                                      </p:to>
                                    </p:set>
                                    <p:anim calcmode="lin" valueType="num">
                                      <p:cBhvr>
                                        <p:cTn id="69" dur="1000" fill="hold"/>
                                        <p:tgtEl>
                                          <p:spTgt spid="427037"/>
                                        </p:tgtEl>
                                        <p:attrNameLst>
                                          <p:attrName>ppt_w</p:attrName>
                                        </p:attrNameLst>
                                      </p:cBhvr>
                                      <p:tavLst>
                                        <p:tav tm="0">
                                          <p:val>
                                            <p:strVal val="#ppt_w*0.70"/>
                                          </p:val>
                                        </p:tav>
                                        <p:tav tm="100000">
                                          <p:val>
                                            <p:strVal val="#ppt_w"/>
                                          </p:val>
                                        </p:tav>
                                      </p:tavLst>
                                    </p:anim>
                                    <p:anim calcmode="lin" valueType="num">
                                      <p:cBhvr>
                                        <p:cTn id="70" dur="1000" fill="hold"/>
                                        <p:tgtEl>
                                          <p:spTgt spid="427037"/>
                                        </p:tgtEl>
                                        <p:attrNameLst>
                                          <p:attrName>ppt_h</p:attrName>
                                        </p:attrNameLst>
                                      </p:cBhvr>
                                      <p:tavLst>
                                        <p:tav tm="0">
                                          <p:val>
                                            <p:strVal val="#ppt_h"/>
                                          </p:val>
                                        </p:tav>
                                        <p:tav tm="100000">
                                          <p:val>
                                            <p:strVal val="#ppt_h"/>
                                          </p:val>
                                        </p:tav>
                                      </p:tavLst>
                                    </p:anim>
                                    <p:animEffect transition="in" filter="fade">
                                      <p:cBhvr>
                                        <p:cTn id="71" dur="1000"/>
                                        <p:tgtEl>
                                          <p:spTgt spid="427037"/>
                                        </p:tgtEl>
                                      </p:cBhvr>
                                    </p:animEffect>
                                  </p:childTnLst>
                                </p:cTn>
                              </p:par>
                              <p:par>
                                <p:cTn id="72" presetID="55" presetClass="entr" presetSubtype="0" fill="hold" grpId="0" nodeType="withEffect">
                                  <p:stCondLst>
                                    <p:cond delay="0"/>
                                  </p:stCondLst>
                                  <p:childTnLst>
                                    <p:set>
                                      <p:cBhvr>
                                        <p:cTn id="73" dur="1" fill="hold">
                                          <p:stCondLst>
                                            <p:cond delay="0"/>
                                          </p:stCondLst>
                                        </p:cTn>
                                        <p:tgtEl>
                                          <p:spTgt spid="427041"/>
                                        </p:tgtEl>
                                        <p:attrNameLst>
                                          <p:attrName>style.visibility</p:attrName>
                                        </p:attrNameLst>
                                      </p:cBhvr>
                                      <p:to>
                                        <p:strVal val="visible"/>
                                      </p:to>
                                    </p:set>
                                    <p:anim calcmode="lin" valueType="num">
                                      <p:cBhvr>
                                        <p:cTn id="74" dur="1000" fill="hold"/>
                                        <p:tgtEl>
                                          <p:spTgt spid="427041"/>
                                        </p:tgtEl>
                                        <p:attrNameLst>
                                          <p:attrName>ppt_w</p:attrName>
                                        </p:attrNameLst>
                                      </p:cBhvr>
                                      <p:tavLst>
                                        <p:tav tm="0">
                                          <p:val>
                                            <p:strVal val="#ppt_w*0.70"/>
                                          </p:val>
                                        </p:tav>
                                        <p:tav tm="100000">
                                          <p:val>
                                            <p:strVal val="#ppt_w"/>
                                          </p:val>
                                        </p:tav>
                                      </p:tavLst>
                                    </p:anim>
                                    <p:anim calcmode="lin" valueType="num">
                                      <p:cBhvr>
                                        <p:cTn id="75" dur="1000" fill="hold"/>
                                        <p:tgtEl>
                                          <p:spTgt spid="427041"/>
                                        </p:tgtEl>
                                        <p:attrNameLst>
                                          <p:attrName>ppt_h</p:attrName>
                                        </p:attrNameLst>
                                      </p:cBhvr>
                                      <p:tavLst>
                                        <p:tav tm="0">
                                          <p:val>
                                            <p:strVal val="#ppt_h"/>
                                          </p:val>
                                        </p:tav>
                                        <p:tav tm="100000">
                                          <p:val>
                                            <p:strVal val="#ppt_h"/>
                                          </p:val>
                                        </p:tav>
                                      </p:tavLst>
                                    </p:anim>
                                    <p:animEffect transition="in" filter="fade">
                                      <p:cBhvr>
                                        <p:cTn id="76" dur="1000"/>
                                        <p:tgtEl>
                                          <p:spTgt spid="427041"/>
                                        </p:tgtEl>
                                      </p:cBhvr>
                                    </p:animEffect>
                                  </p:childTnLst>
                                </p:cTn>
                              </p:par>
                            </p:childTnLst>
                          </p:cTn>
                        </p:par>
                      </p:childTnLst>
                    </p:cTn>
                  </p:par>
                  <p:par>
                    <p:cTn id="77" fill="hold">
                      <p:stCondLst>
                        <p:cond delay="indefinite"/>
                      </p:stCondLst>
                      <p:childTnLst>
                        <p:par>
                          <p:cTn id="78" fill="hold">
                            <p:stCondLst>
                              <p:cond delay="0"/>
                            </p:stCondLst>
                            <p:childTnLst>
                              <p:par>
                                <p:cTn id="79" presetID="29" presetClass="entr" presetSubtype="0" fill="hold" grpId="0" nodeType="clickEffect">
                                  <p:stCondLst>
                                    <p:cond delay="0"/>
                                  </p:stCondLst>
                                  <p:childTnLst>
                                    <p:set>
                                      <p:cBhvr>
                                        <p:cTn id="80" dur="1" fill="hold">
                                          <p:stCondLst>
                                            <p:cond delay="0"/>
                                          </p:stCondLst>
                                        </p:cTn>
                                        <p:tgtEl>
                                          <p:spTgt spid="427012"/>
                                        </p:tgtEl>
                                        <p:attrNameLst>
                                          <p:attrName>style.visibility</p:attrName>
                                        </p:attrNameLst>
                                      </p:cBhvr>
                                      <p:to>
                                        <p:strVal val="visible"/>
                                      </p:to>
                                    </p:set>
                                    <p:anim calcmode="lin" valueType="num">
                                      <p:cBhvr>
                                        <p:cTn id="81" dur="1000" fill="hold"/>
                                        <p:tgtEl>
                                          <p:spTgt spid="427012"/>
                                        </p:tgtEl>
                                        <p:attrNameLst>
                                          <p:attrName>ppt_x</p:attrName>
                                        </p:attrNameLst>
                                      </p:cBhvr>
                                      <p:tavLst>
                                        <p:tav tm="0">
                                          <p:val>
                                            <p:strVal val="#ppt_x-.2"/>
                                          </p:val>
                                        </p:tav>
                                        <p:tav tm="100000">
                                          <p:val>
                                            <p:strVal val="#ppt_x"/>
                                          </p:val>
                                        </p:tav>
                                      </p:tavLst>
                                    </p:anim>
                                    <p:anim calcmode="lin" valueType="num">
                                      <p:cBhvr>
                                        <p:cTn id="82" dur="1000" fill="hold"/>
                                        <p:tgtEl>
                                          <p:spTgt spid="427012"/>
                                        </p:tgtEl>
                                        <p:attrNameLst>
                                          <p:attrName>ppt_y</p:attrName>
                                        </p:attrNameLst>
                                      </p:cBhvr>
                                      <p:tavLst>
                                        <p:tav tm="0">
                                          <p:val>
                                            <p:strVal val="#ppt_y"/>
                                          </p:val>
                                        </p:tav>
                                        <p:tav tm="100000">
                                          <p:val>
                                            <p:strVal val="#ppt_y"/>
                                          </p:val>
                                        </p:tav>
                                      </p:tavLst>
                                    </p:anim>
                                    <p:animEffect transition="in" filter="wipe(right)" prLst="gradientSize: 0.1">
                                      <p:cBhvr>
                                        <p:cTn id="83" dur="1000"/>
                                        <p:tgtEl>
                                          <p:spTgt spid="427012"/>
                                        </p:tgtEl>
                                      </p:cBhvr>
                                    </p:animEffect>
                                  </p:childTnLst>
                                </p:cTn>
                              </p:par>
                            </p:childTnLst>
                          </p:cTn>
                        </p:par>
                      </p:childTnLst>
                    </p:cTn>
                  </p:par>
                  <p:par>
                    <p:cTn id="84" fill="hold">
                      <p:stCondLst>
                        <p:cond delay="indefinite"/>
                      </p:stCondLst>
                      <p:childTnLst>
                        <p:par>
                          <p:cTn id="85" fill="hold">
                            <p:stCondLst>
                              <p:cond delay="0"/>
                            </p:stCondLst>
                            <p:childTnLst>
                              <p:par>
                                <p:cTn id="86" presetID="29" presetClass="entr" presetSubtype="0" fill="hold" nodeType="clickEffect">
                                  <p:stCondLst>
                                    <p:cond delay="0"/>
                                  </p:stCondLst>
                                  <p:childTnLst>
                                    <p:set>
                                      <p:cBhvr>
                                        <p:cTn id="87" dur="1" fill="hold">
                                          <p:stCondLst>
                                            <p:cond delay="0"/>
                                          </p:stCondLst>
                                        </p:cTn>
                                        <p:tgtEl>
                                          <p:spTgt spid="427011">
                                            <p:txEl>
                                              <p:pRg st="5" end="5"/>
                                            </p:txEl>
                                          </p:spTgt>
                                        </p:tgtEl>
                                        <p:attrNameLst>
                                          <p:attrName>style.visibility</p:attrName>
                                        </p:attrNameLst>
                                      </p:cBhvr>
                                      <p:to>
                                        <p:strVal val="visible"/>
                                      </p:to>
                                    </p:set>
                                    <p:anim calcmode="lin" valueType="num">
                                      <p:cBhvr>
                                        <p:cTn id="88" dur="1000" fill="hold"/>
                                        <p:tgtEl>
                                          <p:spTgt spid="427011">
                                            <p:txEl>
                                              <p:pRg st="5" end="5"/>
                                            </p:txEl>
                                          </p:spTgt>
                                        </p:tgtEl>
                                        <p:attrNameLst>
                                          <p:attrName>ppt_x</p:attrName>
                                        </p:attrNameLst>
                                      </p:cBhvr>
                                      <p:tavLst>
                                        <p:tav tm="0">
                                          <p:val>
                                            <p:strVal val="#ppt_x-.2"/>
                                          </p:val>
                                        </p:tav>
                                        <p:tav tm="100000">
                                          <p:val>
                                            <p:strVal val="#ppt_x"/>
                                          </p:val>
                                        </p:tav>
                                      </p:tavLst>
                                    </p:anim>
                                    <p:anim calcmode="lin" valueType="num">
                                      <p:cBhvr>
                                        <p:cTn id="89" dur="1000" fill="hold"/>
                                        <p:tgtEl>
                                          <p:spTgt spid="427011">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90" dur="1000"/>
                                        <p:tgtEl>
                                          <p:spTgt spid="427011">
                                            <p:txEl>
                                              <p:pRg st="5" end="5"/>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29" presetClass="entr" presetSubtype="0" fill="hold" nodeType="clickEffect">
                                  <p:stCondLst>
                                    <p:cond delay="0"/>
                                  </p:stCondLst>
                                  <p:childTnLst>
                                    <p:set>
                                      <p:cBhvr>
                                        <p:cTn id="94" dur="1" fill="hold">
                                          <p:stCondLst>
                                            <p:cond delay="0"/>
                                          </p:stCondLst>
                                        </p:cTn>
                                        <p:tgtEl>
                                          <p:spTgt spid="427011">
                                            <p:txEl>
                                              <p:pRg st="6" end="6"/>
                                            </p:txEl>
                                          </p:spTgt>
                                        </p:tgtEl>
                                        <p:attrNameLst>
                                          <p:attrName>style.visibility</p:attrName>
                                        </p:attrNameLst>
                                      </p:cBhvr>
                                      <p:to>
                                        <p:strVal val="visible"/>
                                      </p:to>
                                    </p:set>
                                    <p:anim calcmode="lin" valueType="num">
                                      <p:cBhvr>
                                        <p:cTn id="95" dur="1000" fill="hold"/>
                                        <p:tgtEl>
                                          <p:spTgt spid="427011">
                                            <p:txEl>
                                              <p:pRg st="6" end="6"/>
                                            </p:txEl>
                                          </p:spTgt>
                                        </p:tgtEl>
                                        <p:attrNameLst>
                                          <p:attrName>ppt_x</p:attrName>
                                        </p:attrNameLst>
                                      </p:cBhvr>
                                      <p:tavLst>
                                        <p:tav tm="0">
                                          <p:val>
                                            <p:strVal val="#ppt_x-.2"/>
                                          </p:val>
                                        </p:tav>
                                        <p:tav tm="100000">
                                          <p:val>
                                            <p:strVal val="#ppt_x"/>
                                          </p:val>
                                        </p:tav>
                                      </p:tavLst>
                                    </p:anim>
                                    <p:anim calcmode="lin" valueType="num">
                                      <p:cBhvr>
                                        <p:cTn id="96" dur="1000" fill="hold"/>
                                        <p:tgtEl>
                                          <p:spTgt spid="427011">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97" dur="1000"/>
                                        <p:tgtEl>
                                          <p:spTgt spid="427011">
                                            <p:txEl>
                                              <p:pRg st="6" end="6"/>
                                            </p:txEl>
                                          </p:spTgt>
                                        </p:tgtEl>
                                      </p:cBhvr>
                                    </p:animEffect>
                                  </p:childTnLst>
                                </p:cTn>
                              </p:par>
                            </p:childTnLst>
                          </p:cTn>
                        </p:par>
                      </p:childTnLst>
                    </p:cTn>
                  </p:par>
                  <p:par>
                    <p:cTn id="98" fill="hold">
                      <p:stCondLst>
                        <p:cond delay="indefinite"/>
                      </p:stCondLst>
                      <p:childTnLst>
                        <p:par>
                          <p:cTn id="99" fill="hold">
                            <p:stCondLst>
                              <p:cond delay="0"/>
                            </p:stCondLst>
                            <p:childTnLst>
                              <p:par>
                                <p:cTn id="100" presetID="29" presetClass="entr" presetSubtype="0" fill="hold" nodeType="clickEffect">
                                  <p:stCondLst>
                                    <p:cond delay="0"/>
                                  </p:stCondLst>
                                  <p:childTnLst>
                                    <p:set>
                                      <p:cBhvr>
                                        <p:cTn id="101" dur="1" fill="hold">
                                          <p:stCondLst>
                                            <p:cond delay="0"/>
                                          </p:stCondLst>
                                        </p:cTn>
                                        <p:tgtEl>
                                          <p:spTgt spid="427011">
                                            <p:txEl>
                                              <p:pRg st="7" end="7"/>
                                            </p:txEl>
                                          </p:spTgt>
                                        </p:tgtEl>
                                        <p:attrNameLst>
                                          <p:attrName>style.visibility</p:attrName>
                                        </p:attrNameLst>
                                      </p:cBhvr>
                                      <p:to>
                                        <p:strVal val="visible"/>
                                      </p:to>
                                    </p:set>
                                    <p:anim calcmode="lin" valueType="num">
                                      <p:cBhvr>
                                        <p:cTn id="102" dur="1000" fill="hold"/>
                                        <p:tgtEl>
                                          <p:spTgt spid="427011">
                                            <p:txEl>
                                              <p:pRg st="7" end="7"/>
                                            </p:txEl>
                                          </p:spTgt>
                                        </p:tgtEl>
                                        <p:attrNameLst>
                                          <p:attrName>ppt_x</p:attrName>
                                        </p:attrNameLst>
                                      </p:cBhvr>
                                      <p:tavLst>
                                        <p:tav tm="0">
                                          <p:val>
                                            <p:strVal val="#ppt_x-.2"/>
                                          </p:val>
                                        </p:tav>
                                        <p:tav tm="100000">
                                          <p:val>
                                            <p:strVal val="#ppt_x"/>
                                          </p:val>
                                        </p:tav>
                                      </p:tavLst>
                                    </p:anim>
                                    <p:anim calcmode="lin" valueType="num">
                                      <p:cBhvr>
                                        <p:cTn id="103" dur="1000" fill="hold"/>
                                        <p:tgtEl>
                                          <p:spTgt spid="427011">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104" dur="1000"/>
                                        <p:tgtEl>
                                          <p:spTgt spid="427011">
                                            <p:txEl>
                                              <p:pRg st="7" end="7"/>
                                            </p:txEl>
                                          </p:spTgt>
                                        </p:tgtEl>
                                      </p:cBhvr>
                                    </p:animEffect>
                                  </p:childTnLst>
                                </p:cTn>
                              </p:par>
                            </p:childTnLst>
                          </p:cTn>
                        </p:par>
                      </p:childTnLst>
                    </p:cTn>
                  </p:par>
                  <p:par>
                    <p:cTn id="105" fill="hold">
                      <p:stCondLst>
                        <p:cond delay="indefinite"/>
                      </p:stCondLst>
                      <p:childTnLst>
                        <p:par>
                          <p:cTn id="106" fill="hold">
                            <p:stCondLst>
                              <p:cond delay="0"/>
                            </p:stCondLst>
                            <p:childTnLst>
                              <p:par>
                                <p:cTn id="107" presetID="29" presetClass="entr" presetSubtype="0" fill="hold" nodeType="clickEffect">
                                  <p:stCondLst>
                                    <p:cond delay="0"/>
                                  </p:stCondLst>
                                  <p:childTnLst>
                                    <p:set>
                                      <p:cBhvr>
                                        <p:cTn id="108" dur="1" fill="hold">
                                          <p:stCondLst>
                                            <p:cond delay="0"/>
                                          </p:stCondLst>
                                        </p:cTn>
                                        <p:tgtEl>
                                          <p:spTgt spid="427011">
                                            <p:txEl>
                                              <p:pRg st="8" end="8"/>
                                            </p:txEl>
                                          </p:spTgt>
                                        </p:tgtEl>
                                        <p:attrNameLst>
                                          <p:attrName>style.visibility</p:attrName>
                                        </p:attrNameLst>
                                      </p:cBhvr>
                                      <p:to>
                                        <p:strVal val="visible"/>
                                      </p:to>
                                    </p:set>
                                    <p:anim calcmode="lin" valueType="num">
                                      <p:cBhvr>
                                        <p:cTn id="109" dur="1000" fill="hold"/>
                                        <p:tgtEl>
                                          <p:spTgt spid="427011">
                                            <p:txEl>
                                              <p:pRg st="8" end="8"/>
                                            </p:txEl>
                                          </p:spTgt>
                                        </p:tgtEl>
                                        <p:attrNameLst>
                                          <p:attrName>ppt_x</p:attrName>
                                        </p:attrNameLst>
                                      </p:cBhvr>
                                      <p:tavLst>
                                        <p:tav tm="0">
                                          <p:val>
                                            <p:strVal val="#ppt_x-.2"/>
                                          </p:val>
                                        </p:tav>
                                        <p:tav tm="100000">
                                          <p:val>
                                            <p:strVal val="#ppt_x"/>
                                          </p:val>
                                        </p:tav>
                                      </p:tavLst>
                                    </p:anim>
                                    <p:anim calcmode="lin" valueType="num">
                                      <p:cBhvr>
                                        <p:cTn id="110" dur="1000" fill="hold"/>
                                        <p:tgtEl>
                                          <p:spTgt spid="427011">
                                            <p:txEl>
                                              <p:pRg st="8" end="8"/>
                                            </p:txEl>
                                          </p:spTgt>
                                        </p:tgtEl>
                                        <p:attrNameLst>
                                          <p:attrName>ppt_y</p:attrName>
                                        </p:attrNameLst>
                                      </p:cBhvr>
                                      <p:tavLst>
                                        <p:tav tm="0">
                                          <p:val>
                                            <p:strVal val="#ppt_y"/>
                                          </p:val>
                                        </p:tav>
                                        <p:tav tm="100000">
                                          <p:val>
                                            <p:strVal val="#ppt_y"/>
                                          </p:val>
                                        </p:tav>
                                      </p:tavLst>
                                    </p:anim>
                                    <p:animEffect transition="in" filter="wipe(right)" prLst="gradientSize: 0.1">
                                      <p:cBhvr>
                                        <p:cTn id="111" dur="1000"/>
                                        <p:tgtEl>
                                          <p:spTgt spid="427011">
                                            <p:txEl>
                                              <p:pRg st="8" end="8"/>
                                            </p:txEl>
                                          </p:spTgt>
                                        </p:tgtEl>
                                      </p:cBhvr>
                                    </p:animEffect>
                                  </p:childTnLst>
                                </p:cTn>
                              </p:par>
                            </p:childTnLst>
                          </p:cTn>
                        </p:par>
                      </p:childTnLst>
                    </p:cTn>
                  </p:par>
                  <p:par>
                    <p:cTn id="112" fill="hold">
                      <p:stCondLst>
                        <p:cond delay="indefinite"/>
                      </p:stCondLst>
                      <p:childTnLst>
                        <p:par>
                          <p:cTn id="113" fill="hold">
                            <p:stCondLst>
                              <p:cond delay="0"/>
                            </p:stCondLst>
                            <p:childTnLst>
                              <p:par>
                                <p:cTn id="114" presetID="29" presetClass="entr" presetSubtype="0" fill="hold" grpId="0" nodeType="clickEffect">
                                  <p:stCondLst>
                                    <p:cond delay="0"/>
                                  </p:stCondLst>
                                  <p:childTnLst>
                                    <p:set>
                                      <p:cBhvr>
                                        <p:cTn id="115" dur="1" fill="hold">
                                          <p:stCondLst>
                                            <p:cond delay="0"/>
                                          </p:stCondLst>
                                        </p:cTn>
                                        <p:tgtEl>
                                          <p:spTgt spid="427015"/>
                                        </p:tgtEl>
                                        <p:attrNameLst>
                                          <p:attrName>style.visibility</p:attrName>
                                        </p:attrNameLst>
                                      </p:cBhvr>
                                      <p:to>
                                        <p:strVal val="visible"/>
                                      </p:to>
                                    </p:set>
                                    <p:anim calcmode="lin" valueType="num">
                                      <p:cBhvr>
                                        <p:cTn id="116" dur="1000" fill="hold"/>
                                        <p:tgtEl>
                                          <p:spTgt spid="427015"/>
                                        </p:tgtEl>
                                        <p:attrNameLst>
                                          <p:attrName>ppt_x</p:attrName>
                                        </p:attrNameLst>
                                      </p:cBhvr>
                                      <p:tavLst>
                                        <p:tav tm="0">
                                          <p:val>
                                            <p:strVal val="#ppt_x-.2"/>
                                          </p:val>
                                        </p:tav>
                                        <p:tav tm="100000">
                                          <p:val>
                                            <p:strVal val="#ppt_x"/>
                                          </p:val>
                                        </p:tav>
                                      </p:tavLst>
                                    </p:anim>
                                    <p:anim calcmode="lin" valueType="num">
                                      <p:cBhvr>
                                        <p:cTn id="117" dur="1000" fill="hold"/>
                                        <p:tgtEl>
                                          <p:spTgt spid="427015"/>
                                        </p:tgtEl>
                                        <p:attrNameLst>
                                          <p:attrName>ppt_y</p:attrName>
                                        </p:attrNameLst>
                                      </p:cBhvr>
                                      <p:tavLst>
                                        <p:tav tm="0">
                                          <p:val>
                                            <p:strVal val="#ppt_y"/>
                                          </p:val>
                                        </p:tav>
                                        <p:tav tm="100000">
                                          <p:val>
                                            <p:strVal val="#ppt_y"/>
                                          </p:val>
                                        </p:tav>
                                      </p:tavLst>
                                    </p:anim>
                                    <p:animEffect transition="in" filter="wipe(right)" prLst="gradientSize: 0.1">
                                      <p:cBhvr>
                                        <p:cTn id="118" dur="1000"/>
                                        <p:tgtEl>
                                          <p:spTgt spid="427015"/>
                                        </p:tgtEl>
                                      </p:cBhvr>
                                    </p:animEffect>
                                  </p:childTnLst>
                                </p:cTn>
                              </p:par>
                            </p:childTnLst>
                          </p:cTn>
                        </p:par>
                      </p:childTnLst>
                    </p:cTn>
                  </p:par>
                  <p:par>
                    <p:cTn id="119" fill="hold">
                      <p:stCondLst>
                        <p:cond delay="indefinite"/>
                      </p:stCondLst>
                      <p:childTnLst>
                        <p:par>
                          <p:cTn id="120" fill="hold">
                            <p:stCondLst>
                              <p:cond delay="0"/>
                            </p:stCondLst>
                            <p:childTnLst>
                              <p:par>
                                <p:cTn id="121" presetID="55" presetClass="entr" presetSubtype="0" fill="hold" grpId="0" nodeType="clickEffect">
                                  <p:stCondLst>
                                    <p:cond delay="0"/>
                                  </p:stCondLst>
                                  <p:childTnLst>
                                    <p:set>
                                      <p:cBhvr>
                                        <p:cTn id="122" dur="1" fill="hold">
                                          <p:stCondLst>
                                            <p:cond delay="0"/>
                                          </p:stCondLst>
                                        </p:cTn>
                                        <p:tgtEl>
                                          <p:spTgt spid="427013"/>
                                        </p:tgtEl>
                                        <p:attrNameLst>
                                          <p:attrName>style.visibility</p:attrName>
                                        </p:attrNameLst>
                                      </p:cBhvr>
                                      <p:to>
                                        <p:strVal val="visible"/>
                                      </p:to>
                                    </p:set>
                                    <p:anim calcmode="lin" valueType="num">
                                      <p:cBhvr>
                                        <p:cTn id="123" dur="1000" fill="hold"/>
                                        <p:tgtEl>
                                          <p:spTgt spid="427013"/>
                                        </p:tgtEl>
                                        <p:attrNameLst>
                                          <p:attrName>ppt_w</p:attrName>
                                        </p:attrNameLst>
                                      </p:cBhvr>
                                      <p:tavLst>
                                        <p:tav tm="0">
                                          <p:val>
                                            <p:strVal val="#ppt_w*0.70"/>
                                          </p:val>
                                        </p:tav>
                                        <p:tav tm="100000">
                                          <p:val>
                                            <p:strVal val="#ppt_w"/>
                                          </p:val>
                                        </p:tav>
                                      </p:tavLst>
                                    </p:anim>
                                    <p:anim calcmode="lin" valueType="num">
                                      <p:cBhvr>
                                        <p:cTn id="124" dur="1000" fill="hold"/>
                                        <p:tgtEl>
                                          <p:spTgt spid="427013"/>
                                        </p:tgtEl>
                                        <p:attrNameLst>
                                          <p:attrName>ppt_h</p:attrName>
                                        </p:attrNameLst>
                                      </p:cBhvr>
                                      <p:tavLst>
                                        <p:tav tm="0">
                                          <p:val>
                                            <p:strVal val="#ppt_h"/>
                                          </p:val>
                                        </p:tav>
                                        <p:tav tm="100000">
                                          <p:val>
                                            <p:strVal val="#ppt_h"/>
                                          </p:val>
                                        </p:tav>
                                      </p:tavLst>
                                    </p:anim>
                                    <p:animEffect transition="in" filter="fade">
                                      <p:cBhvr>
                                        <p:cTn id="125" dur="1000"/>
                                        <p:tgtEl>
                                          <p:spTgt spid="427013"/>
                                        </p:tgtEl>
                                      </p:cBhvr>
                                    </p:animEffect>
                                  </p:childTnLst>
                                </p:cTn>
                              </p:par>
                              <p:par>
                                <p:cTn id="126" presetID="55" presetClass="entr" presetSubtype="0" fill="hold" grpId="0" nodeType="withEffect">
                                  <p:stCondLst>
                                    <p:cond delay="0"/>
                                  </p:stCondLst>
                                  <p:childTnLst>
                                    <p:set>
                                      <p:cBhvr>
                                        <p:cTn id="127" dur="1" fill="hold">
                                          <p:stCondLst>
                                            <p:cond delay="0"/>
                                          </p:stCondLst>
                                        </p:cTn>
                                        <p:tgtEl>
                                          <p:spTgt spid="427016"/>
                                        </p:tgtEl>
                                        <p:attrNameLst>
                                          <p:attrName>style.visibility</p:attrName>
                                        </p:attrNameLst>
                                      </p:cBhvr>
                                      <p:to>
                                        <p:strVal val="visible"/>
                                      </p:to>
                                    </p:set>
                                    <p:anim calcmode="lin" valueType="num">
                                      <p:cBhvr>
                                        <p:cTn id="128" dur="1000" fill="hold"/>
                                        <p:tgtEl>
                                          <p:spTgt spid="427016"/>
                                        </p:tgtEl>
                                        <p:attrNameLst>
                                          <p:attrName>ppt_w</p:attrName>
                                        </p:attrNameLst>
                                      </p:cBhvr>
                                      <p:tavLst>
                                        <p:tav tm="0">
                                          <p:val>
                                            <p:strVal val="#ppt_w*0.70"/>
                                          </p:val>
                                        </p:tav>
                                        <p:tav tm="100000">
                                          <p:val>
                                            <p:strVal val="#ppt_w"/>
                                          </p:val>
                                        </p:tav>
                                      </p:tavLst>
                                    </p:anim>
                                    <p:anim calcmode="lin" valueType="num">
                                      <p:cBhvr>
                                        <p:cTn id="129" dur="1000" fill="hold"/>
                                        <p:tgtEl>
                                          <p:spTgt spid="427016"/>
                                        </p:tgtEl>
                                        <p:attrNameLst>
                                          <p:attrName>ppt_h</p:attrName>
                                        </p:attrNameLst>
                                      </p:cBhvr>
                                      <p:tavLst>
                                        <p:tav tm="0">
                                          <p:val>
                                            <p:strVal val="#ppt_h"/>
                                          </p:val>
                                        </p:tav>
                                        <p:tav tm="100000">
                                          <p:val>
                                            <p:strVal val="#ppt_h"/>
                                          </p:val>
                                        </p:tav>
                                      </p:tavLst>
                                    </p:anim>
                                    <p:animEffect transition="in" filter="fade">
                                      <p:cBhvr>
                                        <p:cTn id="130" dur="1000"/>
                                        <p:tgtEl>
                                          <p:spTgt spid="427016"/>
                                        </p:tgtEl>
                                      </p:cBhvr>
                                    </p:animEffect>
                                  </p:childTnLst>
                                </p:cTn>
                              </p:par>
                              <p:par>
                                <p:cTn id="131" presetID="55" presetClass="entr" presetSubtype="0" fill="hold" grpId="0" nodeType="withEffect">
                                  <p:stCondLst>
                                    <p:cond delay="0"/>
                                  </p:stCondLst>
                                  <p:childTnLst>
                                    <p:set>
                                      <p:cBhvr>
                                        <p:cTn id="132" dur="1" fill="hold">
                                          <p:stCondLst>
                                            <p:cond delay="0"/>
                                          </p:stCondLst>
                                        </p:cTn>
                                        <p:tgtEl>
                                          <p:spTgt spid="427017"/>
                                        </p:tgtEl>
                                        <p:attrNameLst>
                                          <p:attrName>style.visibility</p:attrName>
                                        </p:attrNameLst>
                                      </p:cBhvr>
                                      <p:to>
                                        <p:strVal val="visible"/>
                                      </p:to>
                                    </p:set>
                                    <p:anim calcmode="lin" valueType="num">
                                      <p:cBhvr>
                                        <p:cTn id="133" dur="1000" fill="hold"/>
                                        <p:tgtEl>
                                          <p:spTgt spid="427017"/>
                                        </p:tgtEl>
                                        <p:attrNameLst>
                                          <p:attrName>ppt_w</p:attrName>
                                        </p:attrNameLst>
                                      </p:cBhvr>
                                      <p:tavLst>
                                        <p:tav tm="0">
                                          <p:val>
                                            <p:strVal val="#ppt_w*0.70"/>
                                          </p:val>
                                        </p:tav>
                                        <p:tav tm="100000">
                                          <p:val>
                                            <p:strVal val="#ppt_w"/>
                                          </p:val>
                                        </p:tav>
                                      </p:tavLst>
                                    </p:anim>
                                    <p:anim calcmode="lin" valueType="num">
                                      <p:cBhvr>
                                        <p:cTn id="134" dur="1000" fill="hold"/>
                                        <p:tgtEl>
                                          <p:spTgt spid="427017"/>
                                        </p:tgtEl>
                                        <p:attrNameLst>
                                          <p:attrName>ppt_h</p:attrName>
                                        </p:attrNameLst>
                                      </p:cBhvr>
                                      <p:tavLst>
                                        <p:tav tm="0">
                                          <p:val>
                                            <p:strVal val="#ppt_h"/>
                                          </p:val>
                                        </p:tav>
                                        <p:tav tm="100000">
                                          <p:val>
                                            <p:strVal val="#ppt_h"/>
                                          </p:val>
                                        </p:tav>
                                      </p:tavLst>
                                    </p:anim>
                                    <p:animEffect transition="in" filter="fade">
                                      <p:cBhvr>
                                        <p:cTn id="135" dur="1000"/>
                                        <p:tgtEl>
                                          <p:spTgt spid="427017"/>
                                        </p:tgtEl>
                                      </p:cBhvr>
                                    </p:animEffect>
                                  </p:childTnLst>
                                </p:cTn>
                              </p:par>
                              <p:par>
                                <p:cTn id="136" presetID="55" presetClass="entr" presetSubtype="0" fill="hold" grpId="0" nodeType="withEffect">
                                  <p:stCondLst>
                                    <p:cond delay="0"/>
                                  </p:stCondLst>
                                  <p:childTnLst>
                                    <p:set>
                                      <p:cBhvr>
                                        <p:cTn id="137" dur="1" fill="hold">
                                          <p:stCondLst>
                                            <p:cond delay="0"/>
                                          </p:stCondLst>
                                        </p:cTn>
                                        <p:tgtEl>
                                          <p:spTgt spid="427020"/>
                                        </p:tgtEl>
                                        <p:attrNameLst>
                                          <p:attrName>style.visibility</p:attrName>
                                        </p:attrNameLst>
                                      </p:cBhvr>
                                      <p:to>
                                        <p:strVal val="visible"/>
                                      </p:to>
                                    </p:set>
                                    <p:anim calcmode="lin" valueType="num">
                                      <p:cBhvr>
                                        <p:cTn id="138" dur="1000" fill="hold"/>
                                        <p:tgtEl>
                                          <p:spTgt spid="427020"/>
                                        </p:tgtEl>
                                        <p:attrNameLst>
                                          <p:attrName>ppt_w</p:attrName>
                                        </p:attrNameLst>
                                      </p:cBhvr>
                                      <p:tavLst>
                                        <p:tav tm="0">
                                          <p:val>
                                            <p:strVal val="#ppt_w*0.70"/>
                                          </p:val>
                                        </p:tav>
                                        <p:tav tm="100000">
                                          <p:val>
                                            <p:strVal val="#ppt_w"/>
                                          </p:val>
                                        </p:tav>
                                      </p:tavLst>
                                    </p:anim>
                                    <p:anim calcmode="lin" valueType="num">
                                      <p:cBhvr>
                                        <p:cTn id="139" dur="1000" fill="hold"/>
                                        <p:tgtEl>
                                          <p:spTgt spid="427020"/>
                                        </p:tgtEl>
                                        <p:attrNameLst>
                                          <p:attrName>ppt_h</p:attrName>
                                        </p:attrNameLst>
                                      </p:cBhvr>
                                      <p:tavLst>
                                        <p:tav tm="0">
                                          <p:val>
                                            <p:strVal val="#ppt_h"/>
                                          </p:val>
                                        </p:tav>
                                        <p:tav tm="100000">
                                          <p:val>
                                            <p:strVal val="#ppt_h"/>
                                          </p:val>
                                        </p:tav>
                                      </p:tavLst>
                                    </p:anim>
                                    <p:animEffect transition="in" filter="fade">
                                      <p:cBhvr>
                                        <p:cTn id="140" dur="1000"/>
                                        <p:tgtEl>
                                          <p:spTgt spid="427020"/>
                                        </p:tgtEl>
                                      </p:cBhvr>
                                    </p:animEffect>
                                  </p:childTnLst>
                                </p:cTn>
                              </p:par>
                              <p:par>
                                <p:cTn id="141" presetID="55" presetClass="entr" presetSubtype="0" fill="hold" grpId="0" nodeType="withEffect">
                                  <p:stCondLst>
                                    <p:cond delay="0"/>
                                  </p:stCondLst>
                                  <p:childTnLst>
                                    <p:set>
                                      <p:cBhvr>
                                        <p:cTn id="142" dur="1" fill="hold">
                                          <p:stCondLst>
                                            <p:cond delay="0"/>
                                          </p:stCondLst>
                                        </p:cTn>
                                        <p:tgtEl>
                                          <p:spTgt spid="427021"/>
                                        </p:tgtEl>
                                        <p:attrNameLst>
                                          <p:attrName>style.visibility</p:attrName>
                                        </p:attrNameLst>
                                      </p:cBhvr>
                                      <p:to>
                                        <p:strVal val="visible"/>
                                      </p:to>
                                    </p:set>
                                    <p:anim calcmode="lin" valueType="num">
                                      <p:cBhvr>
                                        <p:cTn id="143" dur="1000" fill="hold"/>
                                        <p:tgtEl>
                                          <p:spTgt spid="427021"/>
                                        </p:tgtEl>
                                        <p:attrNameLst>
                                          <p:attrName>ppt_w</p:attrName>
                                        </p:attrNameLst>
                                      </p:cBhvr>
                                      <p:tavLst>
                                        <p:tav tm="0">
                                          <p:val>
                                            <p:strVal val="#ppt_w*0.70"/>
                                          </p:val>
                                        </p:tav>
                                        <p:tav tm="100000">
                                          <p:val>
                                            <p:strVal val="#ppt_w"/>
                                          </p:val>
                                        </p:tav>
                                      </p:tavLst>
                                    </p:anim>
                                    <p:anim calcmode="lin" valueType="num">
                                      <p:cBhvr>
                                        <p:cTn id="144" dur="1000" fill="hold"/>
                                        <p:tgtEl>
                                          <p:spTgt spid="427021"/>
                                        </p:tgtEl>
                                        <p:attrNameLst>
                                          <p:attrName>ppt_h</p:attrName>
                                        </p:attrNameLst>
                                      </p:cBhvr>
                                      <p:tavLst>
                                        <p:tav tm="0">
                                          <p:val>
                                            <p:strVal val="#ppt_h"/>
                                          </p:val>
                                        </p:tav>
                                        <p:tav tm="100000">
                                          <p:val>
                                            <p:strVal val="#ppt_h"/>
                                          </p:val>
                                        </p:tav>
                                      </p:tavLst>
                                    </p:anim>
                                    <p:animEffect transition="in" filter="fade">
                                      <p:cBhvr>
                                        <p:cTn id="145" dur="1000"/>
                                        <p:tgtEl>
                                          <p:spTgt spid="427021"/>
                                        </p:tgtEl>
                                      </p:cBhvr>
                                    </p:animEffect>
                                  </p:childTnLst>
                                </p:cTn>
                              </p:par>
                              <p:par>
                                <p:cTn id="146" presetID="55" presetClass="entr" presetSubtype="0" fill="hold" grpId="0" nodeType="withEffect">
                                  <p:stCondLst>
                                    <p:cond delay="0"/>
                                  </p:stCondLst>
                                  <p:childTnLst>
                                    <p:set>
                                      <p:cBhvr>
                                        <p:cTn id="147" dur="1" fill="hold">
                                          <p:stCondLst>
                                            <p:cond delay="0"/>
                                          </p:stCondLst>
                                        </p:cTn>
                                        <p:tgtEl>
                                          <p:spTgt spid="427019"/>
                                        </p:tgtEl>
                                        <p:attrNameLst>
                                          <p:attrName>style.visibility</p:attrName>
                                        </p:attrNameLst>
                                      </p:cBhvr>
                                      <p:to>
                                        <p:strVal val="visible"/>
                                      </p:to>
                                    </p:set>
                                    <p:anim calcmode="lin" valueType="num">
                                      <p:cBhvr>
                                        <p:cTn id="148" dur="1000" fill="hold"/>
                                        <p:tgtEl>
                                          <p:spTgt spid="427019"/>
                                        </p:tgtEl>
                                        <p:attrNameLst>
                                          <p:attrName>ppt_w</p:attrName>
                                        </p:attrNameLst>
                                      </p:cBhvr>
                                      <p:tavLst>
                                        <p:tav tm="0">
                                          <p:val>
                                            <p:strVal val="#ppt_w*0.70"/>
                                          </p:val>
                                        </p:tav>
                                        <p:tav tm="100000">
                                          <p:val>
                                            <p:strVal val="#ppt_w"/>
                                          </p:val>
                                        </p:tav>
                                      </p:tavLst>
                                    </p:anim>
                                    <p:anim calcmode="lin" valueType="num">
                                      <p:cBhvr>
                                        <p:cTn id="149" dur="1000" fill="hold"/>
                                        <p:tgtEl>
                                          <p:spTgt spid="427019"/>
                                        </p:tgtEl>
                                        <p:attrNameLst>
                                          <p:attrName>ppt_h</p:attrName>
                                        </p:attrNameLst>
                                      </p:cBhvr>
                                      <p:tavLst>
                                        <p:tav tm="0">
                                          <p:val>
                                            <p:strVal val="#ppt_h"/>
                                          </p:val>
                                        </p:tav>
                                        <p:tav tm="100000">
                                          <p:val>
                                            <p:strVal val="#ppt_h"/>
                                          </p:val>
                                        </p:tav>
                                      </p:tavLst>
                                    </p:anim>
                                    <p:animEffect transition="in" filter="fade">
                                      <p:cBhvr>
                                        <p:cTn id="150" dur="1000"/>
                                        <p:tgtEl>
                                          <p:spTgt spid="427019"/>
                                        </p:tgtEl>
                                      </p:cBhvr>
                                    </p:animEffect>
                                  </p:childTnLst>
                                </p:cTn>
                              </p:par>
                              <p:par>
                                <p:cTn id="151" presetID="55" presetClass="entr" presetSubtype="0" fill="hold" grpId="0" nodeType="withEffect">
                                  <p:stCondLst>
                                    <p:cond delay="0"/>
                                  </p:stCondLst>
                                  <p:childTnLst>
                                    <p:set>
                                      <p:cBhvr>
                                        <p:cTn id="152" dur="1" fill="hold">
                                          <p:stCondLst>
                                            <p:cond delay="0"/>
                                          </p:stCondLst>
                                        </p:cTn>
                                        <p:tgtEl>
                                          <p:spTgt spid="427018"/>
                                        </p:tgtEl>
                                        <p:attrNameLst>
                                          <p:attrName>style.visibility</p:attrName>
                                        </p:attrNameLst>
                                      </p:cBhvr>
                                      <p:to>
                                        <p:strVal val="visible"/>
                                      </p:to>
                                    </p:set>
                                    <p:anim calcmode="lin" valueType="num">
                                      <p:cBhvr>
                                        <p:cTn id="153" dur="1000" fill="hold"/>
                                        <p:tgtEl>
                                          <p:spTgt spid="427018"/>
                                        </p:tgtEl>
                                        <p:attrNameLst>
                                          <p:attrName>ppt_w</p:attrName>
                                        </p:attrNameLst>
                                      </p:cBhvr>
                                      <p:tavLst>
                                        <p:tav tm="0">
                                          <p:val>
                                            <p:strVal val="#ppt_w*0.70"/>
                                          </p:val>
                                        </p:tav>
                                        <p:tav tm="100000">
                                          <p:val>
                                            <p:strVal val="#ppt_w"/>
                                          </p:val>
                                        </p:tav>
                                      </p:tavLst>
                                    </p:anim>
                                    <p:anim calcmode="lin" valueType="num">
                                      <p:cBhvr>
                                        <p:cTn id="154" dur="1000" fill="hold"/>
                                        <p:tgtEl>
                                          <p:spTgt spid="427018"/>
                                        </p:tgtEl>
                                        <p:attrNameLst>
                                          <p:attrName>ppt_h</p:attrName>
                                        </p:attrNameLst>
                                      </p:cBhvr>
                                      <p:tavLst>
                                        <p:tav tm="0">
                                          <p:val>
                                            <p:strVal val="#ppt_h"/>
                                          </p:val>
                                        </p:tav>
                                        <p:tav tm="100000">
                                          <p:val>
                                            <p:strVal val="#ppt_h"/>
                                          </p:val>
                                        </p:tav>
                                      </p:tavLst>
                                    </p:anim>
                                    <p:animEffect transition="in" filter="fade">
                                      <p:cBhvr>
                                        <p:cTn id="155" dur="1000"/>
                                        <p:tgtEl>
                                          <p:spTgt spid="427018"/>
                                        </p:tgtEl>
                                      </p:cBhvr>
                                    </p:animEffect>
                                  </p:childTnLst>
                                </p:cTn>
                              </p:par>
                              <p:par>
                                <p:cTn id="156" presetID="55" presetClass="entr" presetSubtype="0" fill="hold" grpId="0" nodeType="withEffect">
                                  <p:stCondLst>
                                    <p:cond delay="0"/>
                                  </p:stCondLst>
                                  <p:childTnLst>
                                    <p:set>
                                      <p:cBhvr>
                                        <p:cTn id="157" dur="1" fill="hold">
                                          <p:stCondLst>
                                            <p:cond delay="0"/>
                                          </p:stCondLst>
                                        </p:cTn>
                                        <p:tgtEl>
                                          <p:spTgt spid="427025"/>
                                        </p:tgtEl>
                                        <p:attrNameLst>
                                          <p:attrName>style.visibility</p:attrName>
                                        </p:attrNameLst>
                                      </p:cBhvr>
                                      <p:to>
                                        <p:strVal val="visible"/>
                                      </p:to>
                                    </p:set>
                                    <p:anim calcmode="lin" valueType="num">
                                      <p:cBhvr>
                                        <p:cTn id="158" dur="1000" fill="hold"/>
                                        <p:tgtEl>
                                          <p:spTgt spid="427025"/>
                                        </p:tgtEl>
                                        <p:attrNameLst>
                                          <p:attrName>ppt_w</p:attrName>
                                        </p:attrNameLst>
                                      </p:cBhvr>
                                      <p:tavLst>
                                        <p:tav tm="0">
                                          <p:val>
                                            <p:strVal val="#ppt_w*0.70"/>
                                          </p:val>
                                        </p:tav>
                                        <p:tav tm="100000">
                                          <p:val>
                                            <p:strVal val="#ppt_w"/>
                                          </p:val>
                                        </p:tav>
                                      </p:tavLst>
                                    </p:anim>
                                    <p:anim calcmode="lin" valueType="num">
                                      <p:cBhvr>
                                        <p:cTn id="159" dur="1000" fill="hold"/>
                                        <p:tgtEl>
                                          <p:spTgt spid="427025"/>
                                        </p:tgtEl>
                                        <p:attrNameLst>
                                          <p:attrName>ppt_h</p:attrName>
                                        </p:attrNameLst>
                                      </p:cBhvr>
                                      <p:tavLst>
                                        <p:tav tm="0">
                                          <p:val>
                                            <p:strVal val="#ppt_h"/>
                                          </p:val>
                                        </p:tav>
                                        <p:tav tm="100000">
                                          <p:val>
                                            <p:strVal val="#ppt_h"/>
                                          </p:val>
                                        </p:tav>
                                      </p:tavLst>
                                    </p:anim>
                                    <p:animEffect transition="in" filter="fade">
                                      <p:cBhvr>
                                        <p:cTn id="160" dur="1000"/>
                                        <p:tgtEl>
                                          <p:spTgt spid="427025"/>
                                        </p:tgtEl>
                                      </p:cBhvr>
                                    </p:animEffect>
                                  </p:childTnLst>
                                </p:cTn>
                              </p:par>
                              <p:par>
                                <p:cTn id="161" presetID="55" presetClass="entr" presetSubtype="0" fill="hold" grpId="0" nodeType="withEffect">
                                  <p:stCondLst>
                                    <p:cond delay="0"/>
                                  </p:stCondLst>
                                  <p:childTnLst>
                                    <p:set>
                                      <p:cBhvr>
                                        <p:cTn id="162" dur="1" fill="hold">
                                          <p:stCondLst>
                                            <p:cond delay="0"/>
                                          </p:stCondLst>
                                        </p:cTn>
                                        <p:tgtEl>
                                          <p:spTgt spid="427024"/>
                                        </p:tgtEl>
                                        <p:attrNameLst>
                                          <p:attrName>style.visibility</p:attrName>
                                        </p:attrNameLst>
                                      </p:cBhvr>
                                      <p:to>
                                        <p:strVal val="visible"/>
                                      </p:to>
                                    </p:set>
                                    <p:anim calcmode="lin" valueType="num">
                                      <p:cBhvr>
                                        <p:cTn id="163" dur="1000" fill="hold"/>
                                        <p:tgtEl>
                                          <p:spTgt spid="427024"/>
                                        </p:tgtEl>
                                        <p:attrNameLst>
                                          <p:attrName>ppt_w</p:attrName>
                                        </p:attrNameLst>
                                      </p:cBhvr>
                                      <p:tavLst>
                                        <p:tav tm="0">
                                          <p:val>
                                            <p:strVal val="#ppt_w*0.70"/>
                                          </p:val>
                                        </p:tav>
                                        <p:tav tm="100000">
                                          <p:val>
                                            <p:strVal val="#ppt_w"/>
                                          </p:val>
                                        </p:tav>
                                      </p:tavLst>
                                    </p:anim>
                                    <p:anim calcmode="lin" valueType="num">
                                      <p:cBhvr>
                                        <p:cTn id="164" dur="1000" fill="hold"/>
                                        <p:tgtEl>
                                          <p:spTgt spid="427024"/>
                                        </p:tgtEl>
                                        <p:attrNameLst>
                                          <p:attrName>ppt_h</p:attrName>
                                        </p:attrNameLst>
                                      </p:cBhvr>
                                      <p:tavLst>
                                        <p:tav tm="0">
                                          <p:val>
                                            <p:strVal val="#ppt_h"/>
                                          </p:val>
                                        </p:tav>
                                        <p:tav tm="100000">
                                          <p:val>
                                            <p:strVal val="#ppt_h"/>
                                          </p:val>
                                        </p:tav>
                                      </p:tavLst>
                                    </p:anim>
                                    <p:animEffect transition="in" filter="fade">
                                      <p:cBhvr>
                                        <p:cTn id="165" dur="1000"/>
                                        <p:tgtEl>
                                          <p:spTgt spid="427024"/>
                                        </p:tgtEl>
                                      </p:cBhvr>
                                    </p:animEffect>
                                  </p:childTnLst>
                                </p:cTn>
                              </p:par>
                              <p:par>
                                <p:cTn id="166" presetID="55" presetClass="entr" presetSubtype="0" fill="hold" grpId="0" nodeType="withEffect">
                                  <p:stCondLst>
                                    <p:cond delay="0"/>
                                  </p:stCondLst>
                                  <p:childTnLst>
                                    <p:set>
                                      <p:cBhvr>
                                        <p:cTn id="167" dur="1" fill="hold">
                                          <p:stCondLst>
                                            <p:cond delay="0"/>
                                          </p:stCondLst>
                                        </p:cTn>
                                        <p:tgtEl>
                                          <p:spTgt spid="427023"/>
                                        </p:tgtEl>
                                        <p:attrNameLst>
                                          <p:attrName>style.visibility</p:attrName>
                                        </p:attrNameLst>
                                      </p:cBhvr>
                                      <p:to>
                                        <p:strVal val="visible"/>
                                      </p:to>
                                    </p:set>
                                    <p:anim calcmode="lin" valueType="num">
                                      <p:cBhvr>
                                        <p:cTn id="168" dur="1000" fill="hold"/>
                                        <p:tgtEl>
                                          <p:spTgt spid="427023"/>
                                        </p:tgtEl>
                                        <p:attrNameLst>
                                          <p:attrName>ppt_w</p:attrName>
                                        </p:attrNameLst>
                                      </p:cBhvr>
                                      <p:tavLst>
                                        <p:tav tm="0">
                                          <p:val>
                                            <p:strVal val="#ppt_w*0.70"/>
                                          </p:val>
                                        </p:tav>
                                        <p:tav tm="100000">
                                          <p:val>
                                            <p:strVal val="#ppt_w"/>
                                          </p:val>
                                        </p:tav>
                                      </p:tavLst>
                                    </p:anim>
                                    <p:anim calcmode="lin" valueType="num">
                                      <p:cBhvr>
                                        <p:cTn id="169" dur="1000" fill="hold"/>
                                        <p:tgtEl>
                                          <p:spTgt spid="427023"/>
                                        </p:tgtEl>
                                        <p:attrNameLst>
                                          <p:attrName>ppt_h</p:attrName>
                                        </p:attrNameLst>
                                      </p:cBhvr>
                                      <p:tavLst>
                                        <p:tav tm="0">
                                          <p:val>
                                            <p:strVal val="#ppt_h"/>
                                          </p:val>
                                        </p:tav>
                                        <p:tav tm="100000">
                                          <p:val>
                                            <p:strVal val="#ppt_h"/>
                                          </p:val>
                                        </p:tav>
                                      </p:tavLst>
                                    </p:anim>
                                    <p:animEffect transition="in" filter="fade">
                                      <p:cBhvr>
                                        <p:cTn id="170" dur="1000"/>
                                        <p:tgtEl>
                                          <p:spTgt spid="427023"/>
                                        </p:tgtEl>
                                      </p:cBhvr>
                                    </p:animEffect>
                                  </p:childTnLst>
                                </p:cTn>
                              </p:par>
                              <p:par>
                                <p:cTn id="171" presetID="55" presetClass="entr" presetSubtype="0" fill="hold" grpId="0" nodeType="withEffect">
                                  <p:stCondLst>
                                    <p:cond delay="0"/>
                                  </p:stCondLst>
                                  <p:childTnLst>
                                    <p:set>
                                      <p:cBhvr>
                                        <p:cTn id="172" dur="1" fill="hold">
                                          <p:stCondLst>
                                            <p:cond delay="0"/>
                                          </p:stCondLst>
                                        </p:cTn>
                                        <p:tgtEl>
                                          <p:spTgt spid="427022"/>
                                        </p:tgtEl>
                                        <p:attrNameLst>
                                          <p:attrName>style.visibility</p:attrName>
                                        </p:attrNameLst>
                                      </p:cBhvr>
                                      <p:to>
                                        <p:strVal val="visible"/>
                                      </p:to>
                                    </p:set>
                                    <p:anim calcmode="lin" valueType="num">
                                      <p:cBhvr>
                                        <p:cTn id="173" dur="1000" fill="hold"/>
                                        <p:tgtEl>
                                          <p:spTgt spid="427022"/>
                                        </p:tgtEl>
                                        <p:attrNameLst>
                                          <p:attrName>ppt_w</p:attrName>
                                        </p:attrNameLst>
                                      </p:cBhvr>
                                      <p:tavLst>
                                        <p:tav tm="0">
                                          <p:val>
                                            <p:strVal val="#ppt_w*0.70"/>
                                          </p:val>
                                        </p:tav>
                                        <p:tav tm="100000">
                                          <p:val>
                                            <p:strVal val="#ppt_w"/>
                                          </p:val>
                                        </p:tav>
                                      </p:tavLst>
                                    </p:anim>
                                    <p:anim calcmode="lin" valueType="num">
                                      <p:cBhvr>
                                        <p:cTn id="174" dur="1000" fill="hold"/>
                                        <p:tgtEl>
                                          <p:spTgt spid="427022"/>
                                        </p:tgtEl>
                                        <p:attrNameLst>
                                          <p:attrName>ppt_h</p:attrName>
                                        </p:attrNameLst>
                                      </p:cBhvr>
                                      <p:tavLst>
                                        <p:tav tm="0">
                                          <p:val>
                                            <p:strVal val="#ppt_h"/>
                                          </p:val>
                                        </p:tav>
                                        <p:tav tm="100000">
                                          <p:val>
                                            <p:strVal val="#ppt_h"/>
                                          </p:val>
                                        </p:tav>
                                      </p:tavLst>
                                    </p:anim>
                                    <p:animEffect transition="in" filter="fade">
                                      <p:cBhvr>
                                        <p:cTn id="175" dur="1000"/>
                                        <p:tgtEl>
                                          <p:spTgt spid="427022"/>
                                        </p:tgtEl>
                                      </p:cBhvr>
                                    </p:animEffect>
                                  </p:childTnLst>
                                </p:cTn>
                              </p:par>
                              <p:par>
                                <p:cTn id="176" presetID="55" presetClass="entr" presetSubtype="0" fill="hold" grpId="0" nodeType="withEffect">
                                  <p:stCondLst>
                                    <p:cond delay="0"/>
                                  </p:stCondLst>
                                  <p:childTnLst>
                                    <p:set>
                                      <p:cBhvr>
                                        <p:cTn id="177" dur="1" fill="hold">
                                          <p:stCondLst>
                                            <p:cond delay="0"/>
                                          </p:stCondLst>
                                        </p:cTn>
                                        <p:tgtEl>
                                          <p:spTgt spid="427030"/>
                                        </p:tgtEl>
                                        <p:attrNameLst>
                                          <p:attrName>style.visibility</p:attrName>
                                        </p:attrNameLst>
                                      </p:cBhvr>
                                      <p:to>
                                        <p:strVal val="visible"/>
                                      </p:to>
                                    </p:set>
                                    <p:anim calcmode="lin" valueType="num">
                                      <p:cBhvr>
                                        <p:cTn id="178" dur="1000" fill="hold"/>
                                        <p:tgtEl>
                                          <p:spTgt spid="427030"/>
                                        </p:tgtEl>
                                        <p:attrNameLst>
                                          <p:attrName>ppt_w</p:attrName>
                                        </p:attrNameLst>
                                      </p:cBhvr>
                                      <p:tavLst>
                                        <p:tav tm="0">
                                          <p:val>
                                            <p:strVal val="#ppt_w*0.70"/>
                                          </p:val>
                                        </p:tav>
                                        <p:tav tm="100000">
                                          <p:val>
                                            <p:strVal val="#ppt_w"/>
                                          </p:val>
                                        </p:tav>
                                      </p:tavLst>
                                    </p:anim>
                                    <p:anim calcmode="lin" valueType="num">
                                      <p:cBhvr>
                                        <p:cTn id="179" dur="1000" fill="hold"/>
                                        <p:tgtEl>
                                          <p:spTgt spid="427030"/>
                                        </p:tgtEl>
                                        <p:attrNameLst>
                                          <p:attrName>ppt_h</p:attrName>
                                        </p:attrNameLst>
                                      </p:cBhvr>
                                      <p:tavLst>
                                        <p:tav tm="0">
                                          <p:val>
                                            <p:strVal val="#ppt_h"/>
                                          </p:val>
                                        </p:tav>
                                        <p:tav tm="100000">
                                          <p:val>
                                            <p:strVal val="#ppt_h"/>
                                          </p:val>
                                        </p:tav>
                                      </p:tavLst>
                                    </p:anim>
                                    <p:animEffect transition="in" filter="fade">
                                      <p:cBhvr>
                                        <p:cTn id="180" dur="1000"/>
                                        <p:tgtEl>
                                          <p:spTgt spid="427030"/>
                                        </p:tgtEl>
                                      </p:cBhvr>
                                    </p:animEffect>
                                  </p:childTnLst>
                                </p:cTn>
                              </p:par>
                              <p:par>
                                <p:cTn id="181" presetID="55" presetClass="entr" presetSubtype="0" fill="hold" grpId="0" nodeType="withEffect">
                                  <p:stCondLst>
                                    <p:cond delay="0"/>
                                  </p:stCondLst>
                                  <p:childTnLst>
                                    <p:set>
                                      <p:cBhvr>
                                        <p:cTn id="182" dur="1" fill="hold">
                                          <p:stCondLst>
                                            <p:cond delay="0"/>
                                          </p:stCondLst>
                                        </p:cTn>
                                        <p:tgtEl>
                                          <p:spTgt spid="427029"/>
                                        </p:tgtEl>
                                        <p:attrNameLst>
                                          <p:attrName>style.visibility</p:attrName>
                                        </p:attrNameLst>
                                      </p:cBhvr>
                                      <p:to>
                                        <p:strVal val="visible"/>
                                      </p:to>
                                    </p:set>
                                    <p:anim calcmode="lin" valueType="num">
                                      <p:cBhvr>
                                        <p:cTn id="183" dur="1000" fill="hold"/>
                                        <p:tgtEl>
                                          <p:spTgt spid="427029"/>
                                        </p:tgtEl>
                                        <p:attrNameLst>
                                          <p:attrName>ppt_w</p:attrName>
                                        </p:attrNameLst>
                                      </p:cBhvr>
                                      <p:tavLst>
                                        <p:tav tm="0">
                                          <p:val>
                                            <p:strVal val="#ppt_w*0.70"/>
                                          </p:val>
                                        </p:tav>
                                        <p:tav tm="100000">
                                          <p:val>
                                            <p:strVal val="#ppt_w"/>
                                          </p:val>
                                        </p:tav>
                                      </p:tavLst>
                                    </p:anim>
                                    <p:anim calcmode="lin" valueType="num">
                                      <p:cBhvr>
                                        <p:cTn id="184" dur="1000" fill="hold"/>
                                        <p:tgtEl>
                                          <p:spTgt spid="427029"/>
                                        </p:tgtEl>
                                        <p:attrNameLst>
                                          <p:attrName>ppt_h</p:attrName>
                                        </p:attrNameLst>
                                      </p:cBhvr>
                                      <p:tavLst>
                                        <p:tav tm="0">
                                          <p:val>
                                            <p:strVal val="#ppt_h"/>
                                          </p:val>
                                        </p:tav>
                                        <p:tav tm="100000">
                                          <p:val>
                                            <p:strVal val="#ppt_h"/>
                                          </p:val>
                                        </p:tav>
                                      </p:tavLst>
                                    </p:anim>
                                    <p:animEffect transition="in" filter="fade">
                                      <p:cBhvr>
                                        <p:cTn id="185" dur="1000"/>
                                        <p:tgtEl>
                                          <p:spTgt spid="427029"/>
                                        </p:tgtEl>
                                      </p:cBhvr>
                                    </p:animEffect>
                                  </p:childTnLst>
                                </p:cTn>
                              </p:par>
                            </p:childTnLst>
                          </p:cTn>
                        </p:par>
                      </p:childTnLst>
                    </p:cTn>
                  </p:par>
                  <p:par>
                    <p:cTn id="186" fill="hold">
                      <p:stCondLst>
                        <p:cond delay="indefinite"/>
                      </p:stCondLst>
                      <p:childTnLst>
                        <p:par>
                          <p:cTn id="187" fill="hold">
                            <p:stCondLst>
                              <p:cond delay="0"/>
                            </p:stCondLst>
                            <p:childTnLst>
                              <p:par>
                                <p:cTn id="188" presetID="29" presetClass="entr" presetSubtype="0" fill="hold" nodeType="clickEffect">
                                  <p:stCondLst>
                                    <p:cond delay="0"/>
                                  </p:stCondLst>
                                  <p:childTnLst>
                                    <p:set>
                                      <p:cBhvr>
                                        <p:cTn id="189" dur="1" fill="hold">
                                          <p:stCondLst>
                                            <p:cond delay="0"/>
                                          </p:stCondLst>
                                        </p:cTn>
                                        <p:tgtEl>
                                          <p:spTgt spid="427011">
                                            <p:txEl>
                                              <p:pRg st="10" end="10"/>
                                            </p:txEl>
                                          </p:spTgt>
                                        </p:tgtEl>
                                        <p:attrNameLst>
                                          <p:attrName>style.visibility</p:attrName>
                                        </p:attrNameLst>
                                      </p:cBhvr>
                                      <p:to>
                                        <p:strVal val="visible"/>
                                      </p:to>
                                    </p:set>
                                    <p:anim calcmode="lin" valueType="num">
                                      <p:cBhvr>
                                        <p:cTn id="190" dur="1000" fill="hold"/>
                                        <p:tgtEl>
                                          <p:spTgt spid="427011">
                                            <p:txEl>
                                              <p:pRg st="10" end="10"/>
                                            </p:txEl>
                                          </p:spTgt>
                                        </p:tgtEl>
                                        <p:attrNameLst>
                                          <p:attrName>ppt_x</p:attrName>
                                        </p:attrNameLst>
                                      </p:cBhvr>
                                      <p:tavLst>
                                        <p:tav tm="0">
                                          <p:val>
                                            <p:strVal val="#ppt_x-.2"/>
                                          </p:val>
                                        </p:tav>
                                        <p:tav tm="100000">
                                          <p:val>
                                            <p:strVal val="#ppt_x"/>
                                          </p:val>
                                        </p:tav>
                                      </p:tavLst>
                                    </p:anim>
                                    <p:anim calcmode="lin" valueType="num">
                                      <p:cBhvr>
                                        <p:cTn id="191" dur="1000" fill="hold"/>
                                        <p:tgtEl>
                                          <p:spTgt spid="427011">
                                            <p:txEl>
                                              <p:pRg st="10" end="10"/>
                                            </p:txEl>
                                          </p:spTgt>
                                        </p:tgtEl>
                                        <p:attrNameLst>
                                          <p:attrName>ppt_y</p:attrName>
                                        </p:attrNameLst>
                                      </p:cBhvr>
                                      <p:tavLst>
                                        <p:tav tm="0">
                                          <p:val>
                                            <p:strVal val="#ppt_y"/>
                                          </p:val>
                                        </p:tav>
                                        <p:tav tm="100000">
                                          <p:val>
                                            <p:strVal val="#ppt_y"/>
                                          </p:val>
                                        </p:tav>
                                      </p:tavLst>
                                    </p:anim>
                                    <p:animEffect transition="in" filter="wipe(right)" prLst="gradientSize: 0.1">
                                      <p:cBhvr>
                                        <p:cTn id="192" dur="1000"/>
                                        <p:tgtEl>
                                          <p:spTgt spid="427011">
                                            <p:txEl>
                                              <p:pRg st="10" end="10"/>
                                            </p:txEl>
                                          </p:spTgt>
                                        </p:tgtEl>
                                      </p:cBhvr>
                                    </p:animEffect>
                                  </p:childTnLst>
                                </p:cTn>
                              </p:par>
                            </p:childTnLst>
                          </p:cTn>
                        </p:par>
                      </p:childTnLst>
                    </p:cTn>
                  </p:par>
                  <p:par>
                    <p:cTn id="193" fill="hold">
                      <p:stCondLst>
                        <p:cond delay="indefinite"/>
                      </p:stCondLst>
                      <p:childTnLst>
                        <p:par>
                          <p:cTn id="194" fill="hold">
                            <p:stCondLst>
                              <p:cond delay="0"/>
                            </p:stCondLst>
                            <p:childTnLst>
                              <p:par>
                                <p:cTn id="195" presetID="55" presetClass="entr" presetSubtype="0" fill="hold" grpId="0" nodeType="clickEffect">
                                  <p:stCondLst>
                                    <p:cond delay="0"/>
                                  </p:stCondLst>
                                  <p:childTnLst>
                                    <p:set>
                                      <p:cBhvr>
                                        <p:cTn id="196" dur="1" fill="hold">
                                          <p:stCondLst>
                                            <p:cond delay="0"/>
                                          </p:stCondLst>
                                        </p:cTn>
                                        <p:tgtEl>
                                          <p:spTgt spid="427026"/>
                                        </p:tgtEl>
                                        <p:attrNameLst>
                                          <p:attrName>style.visibility</p:attrName>
                                        </p:attrNameLst>
                                      </p:cBhvr>
                                      <p:to>
                                        <p:strVal val="visible"/>
                                      </p:to>
                                    </p:set>
                                    <p:anim calcmode="lin" valueType="num">
                                      <p:cBhvr>
                                        <p:cTn id="197" dur="1000" fill="hold"/>
                                        <p:tgtEl>
                                          <p:spTgt spid="427026"/>
                                        </p:tgtEl>
                                        <p:attrNameLst>
                                          <p:attrName>ppt_w</p:attrName>
                                        </p:attrNameLst>
                                      </p:cBhvr>
                                      <p:tavLst>
                                        <p:tav tm="0">
                                          <p:val>
                                            <p:strVal val="#ppt_w*0.70"/>
                                          </p:val>
                                        </p:tav>
                                        <p:tav tm="100000">
                                          <p:val>
                                            <p:strVal val="#ppt_w"/>
                                          </p:val>
                                        </p:tav>
                                      </p:tavLst>
                                    </p:anim>
                                    <p:anim calcmode="lin" valueType="num">
                                      <p:cBhvr>
                                        <p:cTn id="198" dur="1000" fill="hold"/>
                                        <p:tgtEl>
                                          <p:spTgt spid="427026"/>
                                        </p:tgtEl>
                                        <p:attrNameLst>
                                          <p:attrName>ppt_h</p:attrName>
                                        </p:attrNameLst>
                                      </p:cBhvr>
                                      <p:tavLst>
                                        <p:tav tm="0">
                                          <p:val>
                                            <p:strVal val="#ppt_h"/>
                                          </p:val>
                                        </p:tav>
                                        <p:tav tm="100000">
                                          <p:val>
                                            <p:strVal val="#ppt_h"/>
                                          </p:val>
                                        </p:tav>
                                      </p:tavLst>
                                    </p:anim>
                                    <p:animEffect transition="in" filter="fade">
                                      <p:cBhvr>
                                        <p:cTn id="199" dur="1000"/>
                                        <p:tgtEl>
                                          <p:spTgt spid="427026"/>
                                        </p:tgtEl>
                                      </p:cBhvr>
                                    </p:animEffect>
                                  </p:childTnLst>
                                </p:cTn>
                              </p:par>
                              <p:par>
                                <p:cTn id="200" presetID="55" presetClass="entr" presetSubtype="0" fill="hold" grpId="0" nodeType="withEffect">
                                  <p:stCondLst>
                                    <p:cond delay="0"/>
                                  </p:stCondLst>
                                  <p:childTnLst>
                                    <p:set>
                                      <p:cBhvr>
                                        <p:cTn id="201" dur="1" fill="hold">
                                          <p:stCondLst>
                                            <p:cond delay="0"/>
                                          </p:stCondLst>
                                        </p:cTn>
                                        <p:tgtEl>
                                          <p:spTgt spid="427027"/>
                                        </p:tgtEl>
                                        <p:attrNameLst>
                                          <p:attrName>style.visibility</p:attrName>
                                        </p:attrNameLst>
                                      </p:cBhvr>
                                      <p:to>
                                        <p:strVal val="visible"/>
                                      </p:to>
                                    </p:set>
                                    <p:anim calcmode="lin" valueType="num">
                                      <p:cBhvr>
                                        <p:cTn id="202" dur="1000" fill="hold"/>
                                        <p:tgtEl>
                                          <p:spTgt spid="427027"/>
                                        </p:tgtEl>
                                        <p:attrNameLst>
                                          <p:attrName>ppt_w</p:attrName>
                                        </p:attrNameLst>
                                      </p:cBhvr>
                                      <p:tavLst>
                                        <p:tav tm="0">
                                          <p:val>
                                            <p:strVal val="#ppt_w*0.70"/>
                                          </p:val>
                                        </p:tav>
                                        <p:tav tm="100000">
                                          <p:val>
                                            <p:strVal val="#ppt_w"/>
                                          </p:val>
                                        </p:tav>
                                      </p:tavLst>
                                    </p:anim>
                                    <p:anim calcmode="lin" valueType="num">
                                      <p:cBhvr>
                                        <p:cTn id="203" dur="1000" fill="hold"/>
                                        <p:tgtEl>
                                          <p:spTgt spid="427027"/>
                                        </p:tgtEl>
                                        <p:attrNameLst>
                                          <p:attrName>ppt_h</p:attrName>
                                        </p:attrNameLst>
                                      </p:cBhvr>
                                      <p:tavLst>
                                        <p:tav tm="0">
                                          <p:val>
                                            <p:strVal val="#ppt_h"/>
                                          </p:val>
                                        </p:tav>
                                        <p:tav tm="100000">
                                          <p:val>
                                            <p:strVal val="#ppt_h"/>
                                          </p:val>
                                        </p:tav>
                                      </p:tavLst>
                                    </p:anim>
                                    <p:animEffect transition="in" filter="fade">
                                      <p:cBhvr>
                                        <p:cTn id="204" dur="1000"/>
                                        <p:tgtEl>
                                          <p:spTgt spid="427027"/>
                                        </p:tgtEl>
                                      </p:cBhvr>
                                    </p:animEffect>
                                  </p:childTnLst>
                                </p:cTn>
                              </p:par>
                              <p:par>
                                <p:cTn id="205" presetID="55" presetClass="entr" presetSubtype="0" fill="hold" grpId="0" nodeType="withEffect">
                                  <p:stCondLst>
                                    <p:cond delay="0"/>
                                  </p:stCondLst>
                                  <p:childTnLst>
                                    <p:set>
                                      <p:cBhvr>
                                        <p:cTn id="206" dur="1" fill="hold">
                                          <p:stCondLst>
                                            <p:cond delay="0"/>
                                          </p:stCondLst>
                                        </p:cTn>
                                        <p:tgtEl>
                                          <p:spTgt spid="427028"/>
                                        </p:tgtEl>
                                        <p:attrNameLst>
                                          <p:attrName>style.visibility</p:attrName>
                                        </p:attrNameLst>
                                      </p:cBhvr>
                                      <p:to>
                                        <p:strVal val="visible"/>
                                      </p:to>
                                    </p:set>
                                    <p:anim calcmode="lin" valueType="num">
                                      <p:cBhvr>
                                        <p:cTn id="207" dur="1000" fill="hold"/>
                                        <p:tgtEl>
                                          <p:spTgt spid="427028"/>
                                        </p:tgtEl>
                                        <p:attrNameLst>
                                          <p:attrName>ppt_w</p:attrName>
                                        </p:attrNameLst>
                                      </p:cBhvr>
                                      <p:tavLst>
                                        <p:tav tm="0">
                                          <p:val>
                                            <p:strVal val="#ppt_w*0.70"/>
                                          </p:val>
                                        </p:tav>
                                        <p:tav tm="100000">
                                          <p:val>
                                            <p:strVal val="#ppt_w"/>
                                          </p:val>
                                        </p:tav>
                                      </p:tavLst>
                                    </p:anim>
                                    <p:anim calcmode="lin" valueType="num">
                                      <p:cBhvr>
                                        <p:cTn id="208" dur="1000" fill="hold"/>
                                        <p:tgtEl>
                                          <p:spTgt spid="427028"/>
                                        </p:tgtEl>
                                        <p:attrNameLst>
                                          <p:attrName>ppt_h</p:attrName>
                                        </p:attrNameLst>
                                      </p:cBhvr>
                                      <p:tavLst>
                                        <p:tav tm="0">
                                          <p:val>
                                            <p:strVal val="#ppt_h"/>
                                          </p:val>
                                        </p:tav>
                                        <p:tav tm="100000">
                                          <p:val>
                                            <p:strVal val="#ppt_h"/>
                                          </p:val>
                                        </p:tav>
                                      </p:tavLst>
                                    </p:anim>
                                    <p:animEffect transition="in" filter="fade">
                                      <p:cBhvr>
                                        <p:cTn id="209" dur="1000"/>
                                        <p:tgtEl>
                                          <p:spTgt spid="427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7012" grpId="0"/>
      <p:bldP spid="427013" grpId="0" animBg="1"/>
      <p:bldP spid="427014" grpId="0" animBg="1"/>
      <p:bldP spid="427015" grpId="0"/>
      <p:bldP spid="427016" grpId="0" animBg="1"/>
      <p:bldP spid="427017" grpId="0" animBg="1"/>
      <p:bldP spid="427018" grpId="0" animBg="1"/>
      <p:bldP spid="427019" grpId="0" animBg="1"/>
      <p:bldP spid="427020" grpId="0" animBg="1"/>
      <p:bldP spid="427021" grpId="0" animBg="1"/>
      <p:bldP spid="427022" grpId="0" animBg="1"/>
      <p:bldP spid="427023" grpId="0" animBg="1"/>
      <p:bldP spid="427024" grpId="0" animBg="1"/>
      <p:bldP spid="427025" grpId="0" animBg="1"/>
      <p:bldP spid="427026" grpId="0" animBg="1"/>
      <p:bldP spid="427027" grpId="0"/>
      <p:bldP spid="427028" grpId="0"/>
      <p:bldP spid="427029" grpId="0"/>
      <p:bldP spid="427030" grpId="0"/>
      <p:bldP spid="427031" grpId="0" animBg="1"/>
      <p:bldP spid="427032" grpId="0" animBg="1"/>
      <p:bldP spid="427033" grpId="0" animBg="1"/>
      <p:bldP spid="427034" grpId="0" animBg="1"/>
      <p:bldP spid="427035" grpId="0" animBg="1"/>
      <p:bldP spid="427036" grpId="0"/>
      <p:bldP spid="427037" grpId="0"/>
      <p:bldP spid="427038" grpId="0"/>
      <p:bldP spid="427039" grpId="0"/>
      <p:bldP spid="427040" grpId="0"/>
      <p:bldP spid="42704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Line 3"/>
          <p:cNvSpPr>
            <a:spLocks noChangeShapeType="1"/>
          </p:cNvSpPr>
          <p:nvPr/>
        </p:nvSpPr>
        <p:spPr bwMode="auto">
          <a:xfrm>
            <a:off x="4572000" y="0"/>
            <a:ext cx="0" cy="6858000"/>
          </a:xfrm>
          <a:prstGeom prst="line">
            <a:avLst/>
          </a:prstGeom>
          <a:noFill/>
          <a:ln w="9525">
            <a:solidFill>
              <a:schemeClr val="tx1"/>
            </a:solidFill>
            <a:prstDash val="dashDot"/>
            <a:round/>
            <a:headEnd/>
            <a:tailEnd/>
          </a:ln>
        </p:spPr>
        <p:txBody>
          <a:bodyPr/>
          <a:lstStyle/>
          <a:p>
            <a:endParaRPr lang="en-US"/>
          </a:p>
        </p:txBody>
      </p:sp>
      <p:sp>
        <p:nvSpPr>
          <p:cNvPr id="76803" name="Rectangle 4"/>
          <p:cNvSpPr>
            <a:spLocks noChangeArrowheads="1"/>
          </p:cNvSpPr>
          <p:nvPr/>
        </p:nvSpPr>
        <p:spPr bwMode="auto">
          <a:xfrm>
            <a:off x="0" y="2532063"/>
            <a:ext cx="9144000" cy="0"/>
          </a:xfrm>
          <a:prstGeom prst="rect">
            <a:avLst/>
          </a:prstGeom>
          <a:noFill/>
          <a:ln w="9525">
            <a:noFill/>
            <a:miter lim="800000"/>
            <a:headEnd/>
            <a:tailEnd/>
          </a:ln>
        </p:spPr>
        <p:txBody>
          <a:bodyPr wrap="none">
            <a:spAutoFit/>
          </a:bodyPr>
          <a:lstStyle/>
          <a:p>
            <a:endParaRPr lang="en-US"/>
          </a:p>
        </p:txBody>
      </p:sp>
      <p:sp>
        <p:nvSpPr>
          <p:cNvPr id="76804" name="Rectangle 5"/>
          <p:cNvSpPr>
            <a:spLocks noChangeArrowheads="1"/>
          </p:cNvSpPr>
          <p:nvPr/>
        </p:nvSpPr>
        <p:spPr bwMode="auto">
          <a:xfrm>
            <a:off x="1219200" y="2486025"/>
            <a:ext cx="184150" cy="809625"/>
          </a:xfrm>
          <a:prstGeom prst="rect">
            <a:avLst/>
          </a:prstGeom>
          <a:noFill/>
          <a:ln w="9525">
            <a:noFill/>
            <a:miter lim="800000"/>
            <a:headEnd/>
            <a:tailEnd/>
          </a:ln>
        </p:spPr>
        <p:txBody>
          <a:bodyPr wrap="none">
            <a:spAutoFit/>
          </a:bodyPr>
          <a:lstStyle/>
          <a:p>
            <a:pPr>
              <a:tabLst>
                <a:tab pos="3590925" algn="l"/>
              </a:tabLst>
            </a:pPr>
            <a:r>
              <a:rPr lang="en-US" sz="1100"/>
              <a:t/>
            </a:r>
            <a:br>
              <a:rPr lang="en-US" sz="1100"/>
            </a:br>
            <a:endParaRPr lang="en-US"/>
          </a:p>
          <a:p>
            <a:pPr>
              <a:tabLst>
                <a:tab pos="3590925" algn="l"/>
              </a:tabLst>
            </a:pPr>
            <a:endParaRPr lang="en-US"/>
          </a:p>
        </p:txBody>
      </p:sp>
      <p:sp>
        <p:nvSpPr>
          <p:cNvPr id="76806" name="Text Box 6"/>
          <p:cNvSpPr txBox="1">
            <a:spLocks noChangeArrowheads="1"/>
          </p:cNvSpPr>
          <p:nvPr/>
        </p:nvSpPr>
        <p:spPr bwMode="auto">
          <a:xfrm>
            <a:off x="228600" y="1219200"/>
            <a:ext cx="3444875" cy="1323975"/>
          </a:xfrm>
          <a:prstGeom prst="rect">
            <a:avLst/>
          </a:prstGeom>
          <a:noFill/>
          <a:ln w="9525">
            <a:noFill/>
            <a:miter lim="800000"/>
            <a:headEnd/>
            <a:tailEnd/>
          </a:ln>
        </p:spPr>
        <p:txBody>
          <a:bodyPr>
            <a:spAutoFit/>
          </a:bodyPr>
          <a:lstStyle/>
          <a:p>
            <a:pPr algn="l">
              <a:defRPr/>
            </a:pPr>
            <a:r>
              <a:rPr lang="en-US" sz="2000" dirty="0">
                <a:latin typeface="+mn-lt"/>
              </a:rPr>
              <a:t>Julie had 4 baskets with 5 pieces of fruit in each basket.  How many pieces of fruit does she have?</a:t>
            </a:r>
          </a:p>
        </p:txBody>
      </p:sp>
      <p:sp>
        <p:nvSpPr>
          <p:cNvPr id="76807" name="Text Box 7"/>
          <p:cNvSpPr txBox="1">
            <a:spLocks noChangeArrowheads="1"/>
          </p:cNvSpPr>
          <p:nvPr/>
        </p:nvSpPr>
        <p:spPr bwMode="auto">
          <a:xfrm>
            <a:off x="5181600" y="1295400"/>
            <a:ext cx="3444875" cy="1323975"/>
          </a:xfrm>
          <a:prstGeom prst="rect">
            <a:avLst/>
          </a:prstGeom>
          <a:noFill/>
          <a:ln w="9525">
            <a:noFill/>
            <a:miter lim="800000"/>
            <a:headEnd/>
            <a:tailEnd/>
          </a:ln>
        </p:spPr>
        <p:txBody>
          <a:bodyPr>
            <a:spAutoFit/>
          </a:bodyPr>
          <a:lstStyle/>
          <a:p>
            <a:pPr algn="l">
              <a:defRPr/>
            </a:pPr>
            <a:r>
              <a:rPr lang="en-US" sz="2000" dirty="0">
                <a:latin typeface="+mn-lt"/>
              </a:rPr>
              <a:t>Julie has 20 pieces of fruit.  She wants to eat 5 pieces of fruit a day.  How many days can she eat her fruit?</a:t>
            </a:r>
          </a:p>
        </p:txBody>
      </p:sp>
      <p:sp>
        <p:nvSpPr>
          <p:cNvPr id="2" name="Rectangle 8"/>
          <p:cNvSpPr>
            <a:spLocks noChangeArrowheads="1"/>
          </p:cNvSpPr>
          <p:nvPr/>
        </p:nvSpPr>
        <p:spPr bwMode="auto">
          <a:xfrm>
            <a:off x="0" y="3076575"/>
            <a:ext cx="184150" cy="366713"/>
          </a:xfrm>
          <a:prstGeom prst="rect">
            <a:avLst/>
          </a:prstGeom>
          <a:noFill/>
          <a:ln w="9525">
            <a:noFill/>
            <a:miter lim="800000"/>
            <a:headEnd/>
            <a:tailEnd/>
          </a:ln>
        </p:spPr>
        <p:txBody>
          <a:bodyPr wrap="none">
            <a:spAutoFit/>
          </a:bodyPr>
          <a:lstStyle/>
          <a:p>
            <a:endParaRPr lang="en-US"/>
          </a:p>
        </p:txBody>
      </p:sp>
      <p:graphicFrame>
        <p:nvGraphicFramePr>
          <p:cNvPr id="476169" name="Group 9"/>
          <p:cNvGraphicFramePr>
            <a:graphicFrameLocks noGrp="1"/>
          </p:cNvGraphicFramePr>
          <p:nvPr/>
        </p:nvGraphicFramePr>
        <p:xfrm>
          <a:off x="0" y="3122613"/>
          <a:ext cx="208280" cy="518160"/>
        </p:xfrm>
        <a:graphic>
          <a:graphicData uri="http://schemas.openxmlformats.org/drawingml/2006/table">
            <a:tbl>
              <a:tblPr/>
              <a:tblGrid>
                <a:gridCol w="208280"/>
              </a:tblGrid>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endParaRP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76811" name="Text Box 15"/>
          <p:cNvSpPr txBox="1">
            <a:spLocks noChangeArrowheads="1"/>
          </p:cNvSpPr>
          <p:nvPr/>
        </p:nvSpPr>
        <p:spPr bwMode="auto">
          <a:xfrm>
            <a:off x="4724400" y="4549775"/>
            <a:ext cx="4206875" cy="2308225"/>
          </a:xfrm>
          <a:prstGeom prst="rect">
            <a:avLst/>
          </a:prstGeom>
          <a:noFill/>
          <a:ln w="9525">
            <a:noFill/>
            <a:miter lim="800000"/>
            <a:headEnd/>
            <a:tailEnd/>
          </a:ln>
        </p:spPr>
        <p:txBody>
          <a:bodyPr>
            <a:spAutoFit/>
          </a:bodyPr>
          <a:lstStyle/>
          <a:p>
            <a:pPr>
              <a:defRPr/>
            </a:pPr>
            <a:r>
              <a:rPr lang="en-US" b="1" dirty="0">
                <a:latin typeface="+mn-lt"/>
              </a:rPr>
              <a:t>How many 5s can you get out of twenty? </a:t>
            </a:r>
          </a:p>
          <a:p>
            <a:pPr>
              <a:defRPr/>
            </a:pPr>
            <a:endParaRPr lang="en-US" b="1" dirty="0">
              <a:latin typeface="+mn-lt"/>
            </a:endParaRPr>
          </a:p>
          <a:p>
            <a:pPr>
              <a:defRPr/>
            </a:pPr>
            <a:r>
              <a:rPr lang="en-US" b="1" dirty="0">
                <a:latin typeface="+mn-lt"/>
              </a:rPr>
              <a:t>Total </a:t>
            </a:r>
            <a:r>
              <a:rPr lang="en-US" b="1" dirty="0">
                <a:latin typeface="+mn-lt"/>
                <a:cs typeface="Arial" pitchFamily="34" charset="0"/>
              </a:rPr>
              <a:t>÷ portions = servings</a:t>
            </a:r>
          </a:p>
          <a:p>
            <a:pPr>
              <a:defRPr/>
            </a:pPr>
            <a:endParaRPr lang="en-US" b="1" dirty="0">
              <a:latin typeface="+mn-lt"/>
              <a:cs typeface="Arial" pitchFamily="34" charset="0"/>
            </a:endParaRPr>
          </a:p>
          <a:p>
            <a:pPr>
              <a:defRPr/>
            </a:pPr>
            <a:r>
              <a:rPr lang="en-US" b="1" dirty="0">
                <a:latin typeface="+mn-lt"/>
                <a:cs typeface="Arial" pitchFamily="34" charset="0"/>
              </a:rPr>
              <a:t>Product </a:t>
            </a:r>
            <a:r>
              <a:rPr lang="en-US" b="1" dirty="0">
                <a:latin typeface="+mn-lt"/>
              </a:rPr>
              <a:t>÷ factor = factor</a:t>
            </a:r>
          </a:p>
          <a:p>
            <a:pPr>
              <a:defRPr/>
            </a:pPr>
            <a:endParaRPr lang="en-US" b="1" dirty="0">
              <a:latin typeface="+mn-lt"/>
            </a:endParaRPr>
          </a:p>
          <a:p>
            <a:pPr>
              <a:defRPr/>
            </a:pPr>
            <a:endParaRPr lang="en-US" b="1" dirty="0">
              <a:latin typeface="+mn-lt"/>
            </a:endParaRPr>
          </a:p>
        </p:txBody>
      </p:sp>
      <p:grpSp>
        <p:nvGrpSpPr>
          <p:cNvPr id="3" name="Group 16"/>
          <p:cNvGrpSpPr>
            <a:grpSpLocks noChangeAspect="1"/>
          </p:cNvGrpSpPr>
          <p:nvPr/>
        </p:nvGrpSpPr>
        <p:grpSpPr bwMode="auto">
          <a:xfrm>
            <a:off x="228600" y="2438400"/>
            <a:ext cx="2514600" cy="1384300"/>
            <a:chOff x="4102" y="5445"/>
            <a:chExt cx="3789" cy="2066"/>
          </a:xfrm>
        </p:grpSpPr>
        <p:sp>
          <p:nvSpPr>
            <p:cNvPr id="76843" name="AutoShape 17"/>
            <p:cNvSpPr>
              <a:spLocks noChangeAspect="1" noChangeArrowheads="1" noTextEdit="1"/>
            </p:cNvSpPr>
            <p:nvPr/>
          </p:nvSpPr>
          <p:spPr bwMode="auto">
            <a:xfrm>
              <a:off x="4102" y="5445"/>
              <a:ext cx="3789" cy="2066"/>
            </a:xfrm>
            <a:prstGeom prst="rect">
              <a:avLst/>
            </a:prstGeom>
            <a:noFill/>
            <a:ln w="9525">
              <a:noFill/>
              <a:miter lim="800000"/>
              <a:headEnd/>
              <a:tailEnd/>
            </a:ln>
          </p:spPr>
          <p:txBody>
            <a:bodyPr/>
            <a:lstStyle/>
            <a:p>
              <a:endParaRPr lang="en-US"/>
            </a:p>
          </p:txBody>
        </p:sp>
        <p:sp>
          <p:nvSpPr>
            <p:cNvPr id="76844" name="Rectangle 18" descr="Sphere"/>
            <p:cNvSpPr>
              <a:spLocks noChangeArrowheads="1"/>
            </p:cNvSpPr>
            <p:nvPr/>
          </p:nvSpPr>
          <p:spPr bwMode="auto">
            <a:xfrm>
              <a:off x="4228" y="6321"/>
              <a:ext cx="2779" cy="251"/>
            </a:xfrm>
            <a:prstGeom prst="rect">
              <a:avLst/>
            </a:prstGeom>
            <a:pattFill prst="sphere">
              <a:fgClr>
                <a:srgbClr val="993300"/>
              </a:fgClr>
              <a:bgClr>
                <a:srgbClr val="FFFFFF"/>
              </a:bgClr>
            </a:pattFill>
            <a:ln w="9525">
              <a:solidFill>
                <a:srgbClr val="000000"/>
              </a:solidFill>
              <a:miter lim="800000"/>
              <a:headEnd/>
              <a:tailEnd/>
            </a:ln>
          </p:spPr>
          <p:txBody>
            <a:bodyPr wrap="none" anchor="ctr"/>
            <a:lstStyle/>
            <a:p>
              <a:endParaRPr lang="en-US"/>
            </a:p>
          </p:txBody>
        </p:sp>
        <p:sp>
          <p:nvSpPr>
            <p:cNvPr id="76845" name="Line 19"/>
            <p:cNvSpPr>
              <a:spLocks noChangeShapeType="1"/>
            </p:cNvSpPr>
            <p:nvPr/>
          </p:nvSpPr>
          <p:spPr bwMode="auto">
            <a:xfrm flipH="1" flipV="1">
              <a:off x="6375" y="6196"/>
              <a:ext cx="1" cy="564"/>
            </a:xfrm>
            <a:prstGeom prst="line">
              <a:avLst/>
            </a:prstGeom>
            <a:noFill/>
            <a:ln w="38100">
              <a:solidFill>
                <a:srgbClr val="FFFFFF"/>
              </a:solidFill>
              <a:round/>
              <a:headEnd/>
              <a:tailEnd/>
            </a:ln>
          </p:spPr>
          <p:txBody>
            <a:bodyPr/>
            <a:lstStyle/>
            <a:p>
              <a:endParaRPr lang="en-US"/>
            </a:p>
          </p:txBody>
        </p:sp>
        <p:sp>
          <p:nvSpPr>
            <p:cNvPr id="76846" name="Line 20"/>
            <p:cNvSpPr>
              <a:spLocks noChangeShapeType="1"/>
            </p:cNvSpPr>
            <p:nvPr/>
          </p:nvSpPr>
          <p:spPr bwMode="auto">
            <a:xfrm>
              <a:off x="4860" y="6196"/>
              <a:ext cx="1" cy="502"/>
            </a:xfrm>
            <a:prstGeom prst="line">
              <a:avLst/>
            </a:prstGeom>
            <a:noFill/>
            <a:ln w="38100">
              <a:solidFill>
                <a:srgbClr val="FFFFFF"/>
              </a:solidFill>
              <a:round/>
              <a:headEnd/>
              <a:tailEnd/>
            </a:ln>
          </p:spPr>
          <p:txBody>
            <a:bodyPr/>
            <a:lstStyle/>
            <a:p>
              <a:endParaRPr lang="en-US"/>
            </a:p>
          </p:txBody>
        </p:sp>
        <p:sp>
          <p:nvSpPr>
            <p:cNvPr id="76847" name="Line 21"/>
            <p:cNvSpPr>
              <a:spLocks noChangeShapeType="1"/>
            </p:cNvSpPr>
            <p:nvPr/>
          </p:nvSpPr>
          <p:spPr bwMode="auto">
            <a:xfrm flipH="1">
              <a:off x="5618" y="6196"/>
              <a:ext cx="1" cy="564"/>
            </a:xfrm>
            <a:prstGeom prst="line">
              <a:avLst/>
            </a:prstGeom>
            <a:noFill/>
            <a:ln w="38100">
              <a:solidFill>
                <a:srgbClr val="FFFFFF"/>
              </a:solidFill>
              <a:round/>
              <a:headEnd/>
              <a:tailEnd/>
            </a:ln>
          </p:spPr>
          <p:txBody>
            <a:bodyPr/>
            <a:lstStyle/>
            <a:p>
              <a:endParaRPr lang="en-US"/>
            </a:p>
          </p:txBody>
        </p:sp>
        <p:sp>
          <p:nvSpPr>
            <p:cNvPr id="76848" name="Text Box 22"/>
            <p:cNvSpPr txBox="1">
              <a:spLocks noChangeArrowheads="1"/>
            </p:cNvSpPr>
            <p:nvPr/>
          </p:nvSpPr>
          <p:spPr bwMode="auto">
            <a:xfrm>
              <a:off x="6944" y="6196"/>
              <a:ext cx="798" cy="734"/>
            </a:xfrm>
            <a:prstGeom prst="rect">
              <a:avLst/>
            </a:prstGeom>
            <a:noFill/>
            <a:ln w="9525">
              <a:noFill/>
              <a:miter lim="800000"/>
              <a:headEnd/>
              <a:tailEnd/>
            </a:ln>
          </p:spPr>
          <p:txBody>
            <a:bodyPr wrap="none">
              <a:spAutoFit/>
            </a:bodyPr>
            <a:lstStyle/>
            <a:p>
              <a:endParaRPr lang="en-US"/>
            </a:p>
          </p:txBody>
        </p:sp>
      </p:grpSp>
      <p:sp>
        <p:nvSpPr>
          <p:cNvPr id="76812" name="Text Box 23"/>
          <p:cNvSpPr txBox="1">
            <a:spLocks noChangeArrowheads="1"/>
          </p:cNvSpPr>
          <p:nvPr/>
        </p:nvSpPr>
        <p:spPr bwMode="auto">
          <a:xfrm>
            <a:off x="304800" y="2590800"/>
            <a:ext cx="1943100" cy="304800"/>
          </a:xfrm>
          <a:prstGeom prst="rect">
            <a:avLst/>
          </a:prstGeom>
          <a:solidFill>
            <a:srgbClr val="FFFFFF"/>
          </a:solidFill>
          <a:ln w="9525">
            <a:noFill/>
            <a:miter lim="800000"/>
            <a:headEnd/>
            <a:tailEnd/>
          </a:ln>
        </p:spPr>
        <p:txBody>
          <a:bodyPr/>
          <a:lstStyle/>
          <a:p>
            <a:r>
              <a:rPr lang="en-US" sz="1200">
                <a:cs typeface="Times New Roman" pitchFamily="18" charset="0"/>
              </a:rPr>
              <a:t>5   +   5    +     5    +    5</a:t>
            </a:r>
            <a:endParaRPr lang="en-US"/>
          </a:p>
        </p:txBody>
      </p:sp>
      <p:sp>
        <p:nvSpPr>
          <p:cNvPr id="76813" name="Rectangle 24"/>
          <p:cNvSpPr>
            <a:spLocks noChangeArrowheads="1"/>
          </p:cNvSpPr>
          <p:nvPr/>
        </p:nvSpPr>
        <p:spPr bwMode="auto">
          <a:xfrm>
            <a:off x="0" y="2365375"/>
            <a:ext cx="9144000" cy="0"/>
          </a:xfrm>
          <a:prstGeom prst="rect">
            <a:avLst/>
          </a:prstGeom>
          <a:noFill/>
          <a:ln w="9525">
            <a:noFill/>
            <a:miter lim="800000"/>
            <a:headEnd/>
            <a:tailEnd/>
          </a:ln>
        </p:spPr>
        <p:txBody>
          <a:bodyPr wrap="none">
            <a:spAutoFit/>
          </a:bodyPr>
          <a:lstStyle/>
          <a:p>
            <a:endParaRPr lang="en-US"/>
          </a:p>
        </p:txBody>
      </p:sp>
      <p:graphicFrame>
        <p:nvGraphicFramePr>
          <p:cNvPr id="476185" name="Group 25"/>
          <p:cNvGraphicFramePr>
            <a:graphicFrameLocks noGrp="1"/>
          </p:cNvGraphicFramePr>
          <p:nvPr/>
        </p:nvGraphicFramePr>
        <p:xfrm>
          <a:off x="0" y="2365375"/>
          <a:ext cx="208280" cy="518160"/>
        </p:xfrm>
        <a:graphic>
          <a:graphicData uri="http://schemas.openxmlformats.org/drawingml/2006/table">
            <a:tbl>
              <a:tblPr/>
              <a:tblGrid>
                <a:gridCol w="208280"/>
              </a:tblGrid>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endParaRP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76816" name="Rectangle 31"/>
          <p:cNvSpPr>
            <a:spLocks noChangeArrowheads="1"/>
          </p:cNvSpPr>
          <p:nvPr/>
        </p:nvSpPr>
        <p:spPr bwMode="auto">
          <a:xfrm>
            <a:off x="0" y="2882900"/>
            <a:ext cx="9144000" cy="0"/>
          </a:xfrm>
          <a:prstGeom prst="rect">
            <a:avLst/>
          </a:prstGeom>
          <a:noFill/>
          <a:ln w="9525">
            <a:noFill/>
            <a:miter lim="800000"/>
            <a:headEnd/>
            <a:tailEnd/>
          </a:ln>
        </p:spPr>
        <p:txBody>
          <a:bodyPr wrap="none" anchor="ctr">
            <a:spAutoFit/>
          </a:bodyPr>
          <a:lstStyle/>
          <a:p>
            <a:endParaRPr lang="en-US"/>
          </a:p>
        </p:txBody>
      </p:sp>
      <p:sp>
        <p:nvSpPr>
          <p:cNvPr id="76817" name="Rectangle 32"/>
          <p:cNvSpPr>
            <a:spLocks noChangeArrowheads="1"/>
          </p:cNvSpPr>
          <p:nvPr/>
        </p:nvSpPr>
        <p:spPr bwMode="auto">
          <a:xfrm>
            <a:off x="0" y="2882900"/>
            <a:ext cx="0" cy="0"/>
          </a:xfrm>
          <a:prstGeom prst="rect">
            <a:avLst/>
          </a:prstGeom>
          <a:solidFill>
            <a:schemeClr val="accent1"/>
          </a:solidFill>
          <a:ln w="9525">
            <a:solidFill>
              <a:schemeClr val="tx1"/>
            </a:solidFill>
            <a:miter lim="800000"/>
            <a:headEnd/>
            <a:tailEnd/>
          </a:ln>
        </p:spPr>
        <p:txBody>
          <a:bodyPr/>
          <a:lstStyle/>
          <a:p>
            <a:endParaRPr lang="en-US"/>
          </a:p>
        </p:txBody>
      </p:sp>
      <p:grpSp>
        <p:nvGrpSpPr>
          <p:cNvPr id="5" name="Group 33"/>
          <p:cNvGrpSpPr>
            <a:grpSpLocks noChangeAspect="1"/>
          </p:cNvGrpSpPr>
          <p:nvPr/>
        </p:nvGrpSpPr>
        <p:grpSpPr bwMode="auto">
          <a:xfrm>
            <a:off x="5181600" y="2514600"/>
            <a:ext cx="2514600" cy="1384300"/>
            <a:chOff x="4102" y="5445"/>
            <a:chExt cx="3789" cy="2066"/>
          </a:xfrm>
        </p:grpSpPr>
        <p:sp>
          <p:nvSpPr>
            <p:cNvPr id="76837" name="AutoShape 34"/>
            <p:cNvSpPr>
              <a:spLocks noChangeAspect="1" noChangeArrowheads="1" noTextEdit="1"/>
            </p:cNvSpPr>
            <p:nvPr/>
          </p:nvSpPr>
          <p:spPr bwMode="auto">
            <a:xfrm>
              <a:off x="4102" y="5445"/>
              <a:ext cx="3789" cy="2066"/>
            </a:xfrm>
            <a:prstGeom prst="rect">
              <a:avLst/>
            </a:prstGeom>
            <a:noFill/>
            <a:ln w="9525">
              <a:noFill/>
              <a:miter lim="800000"/>
              <a:headEnd/>
              <a:tailEnd/>
            </a:ln>
          </p:spPr>
          <p:txBody>
            <a:bodyPr/>
            <a:lstStyle/>
            <a:p>
              <a:endParaRPr lang="en-US"/>
            </a:p>
          </p:txBody>
        </p:sp>
        <p:sp>
          <p:nvSpPr>
            <p:cNvPr id="76838" name="Rectangle 35" descr="Sphere"/>
            <p:cNvSpPr>
              <a:spLocks noChangeArrowheads="1"/>
            </p:cNvSpPr>
            <p:nvPr/>
          </p:nvSpPr>
          <p:spPr bwMode="auto">
            <a:xfrm>
              <a:off x="4228" y="6321"/>
              <a:ext cx="2779" cy="251"/>
            </a:xfrm>
            <a:prstGeom prst="rect">
              <a:avLst/>
            </a:prstGeom>
            <a:pattFill prst="sphere">
              <a:fgClr>
                <a:srgbClr val="993300"/>
              </a:fgClr>
              <a:bgClr>
                <a:srgbClr val="FFFFFF"/>
              </a:bgClr>
            </a:pattFill>
            <a:ln w="9525">
              <a:solidFill>
                <a:srgbClr val="000000"/>
              </a:solidFill>
              <a:miter lim="800000"/>
              <a:headEnd/>
              <a:tailEnd/>
            </a:ln>
          </p:spPr>
          <p:txBody>
            <a:bodyPr wrap="none" anchor="ctr"/>
            <a:lstStyle/>
            <a:p>
              <a:endParaRPr lang="en-US"/>
            </a:p>
          </p:txBody>
        </p:sp>
        <p:sp>
          <p:nvSpPr>
            <p:cNvPr id="76839" name="Line 36"/>
            <p:cNvSpPr>
              <a:spLocks noChangeShapeType="1"/>
            </p:cNvSpPr>
            <p:nvPr/>
          </p:nvSpPr>
          <p:spPr bwMode="auto">
            <a:xfrm flipH="1" flipV="1">
              <a:off x="6375" y="6196"/>
              <a:ext cx="1" cy="564"/>
            </a:xfrm>
            <a:prstGeom prst="line">
              <a:avLst/>
            </a:prstGeom>
            <a:noFill/>
            <a:ln w="38100">
              <a:solidFill>
                <a:srgbClr val="FFFFFF"/>
              </a:solidFill>
              <a:round/>
              <a:headEnd/>
              <a:tailEnd/>
            </a:ln>
          </p:spPr>
          <p:txBody>
            <a:bodyPr/>
            <a:lstStyle/>
            <a:p>
              <a:endParaRPr lang="en-US"/>
            </a:p>
          </p:txBody>
        </p:sp>
        <p:sp>
          <p:nvSpPr>
            <p:cNvPr id="76840" name="Line 37"/>
            <p:cNvSpPr>
              <a:spLocks noChangeShapeType="1"/>
            </p:cNvSpPr>
            <p:nvPr/>
          </p:nvSpPr>
          <p:spPr bwMode="auto">
            <a:xfrm>
              <a:off x="4860" y="6196"/>
              <a:ext cx="1" cy="502"/>
            </a:xfrm>
            <a:prstGeom prst="line">
              <a:avLst/>
            </a:prstGeom>
            <a:noFill/>
            <a:ln w="38100">
              <a:solidFill>
                <a:srgbClr val="FFFFFF"/>
              </a:solidFill>
              <a:round/>
              <a:headEnd/>
              <a:tailEnd/>
            </a:ln>
          </p:spPr>
          <p:txBody>
            <a:bodyPr/>
            <a:lstStyle/>
            <a:p>
              <a:endParaRPr lang="en-US"/>
            </a:p>
          </p:txBody>
        </p:sp>
        <p:sp>
          <p:nvSpPr>
            <p:cNvPr id="76841" name="Line 38"/>
            <p:cNvSpPr>
              <a:spLocks noChangeShapeType="1"/>
            </p:cNvSpPr>
            <p:nvPr/>
          </p:nvSpPr>
          <p:spPr bwMode="auto">
            <a:xfrm flipH="1">
              <a:off x="5618" y="6196"/>
              <a:ext cx="1" cy="564"/>
            </a:xfrm>
            <a:prstGeom prst="line">
              <a:avLst/>
            </a:prstGeom>
            <a:noFill/>
            <a:ln w="38100">
              <a:solidFill>
                <a:srgbClr val="FFFFFF"/>
              </a:solidFill>
              <a:round/>
              <a:headEnd/>
              <a:tailEnd/>
            </a:ln>
          </p:spPr>
          <p:txBody>
            <a:bodyPr/>
            <a:lstStyle/>
            <a:p>
              <a:endParaRPr lang="en-US"/>
            </a:p>
          </p:txBody>
        </p:sp>
        <p:sp>
          <p:nvSpPr>
            <p:cNvPr id="76842" name="Text Box 39"/>
            <p:cNvSpPr txBox="1">
              <a:spLocks noChangeArrowheads="1"/>
            </p:cNvSpPr>
            <p:nvPr/>
          </p:nvSpPr>
          <p:spPr bwMode="auto">
            <a:xfrm>
              <a:off x="6944" y="6196"/>
              <a:ext cx="798" cy="734"/>
            </a:xfrm>
            <a:prstGeom prst="rect">
              <a:avLst/>
            </a:prstGeom>
            <a:noFill/>
            <a:ln w="9525">
              <a:noFill/>
              <a:miter lim="800000"/>
              <a:headEnd/>
              <a:tailEnd/>
            </a:ln>
          </p:spPr>
          <p:txBody>
            <a:bodyPr wrap="none">
              <a:spAutoFit/>
            </a:bodyPr>
            <a:lstStyle/>
            <a:p>
              <a:endParaRPr lang="en-US"/>
            </a:p>
          </p:txBody>
        </p:sp>
      </p:grpSp>
      <p:sp>
        <p:nvSpPr>
          <p:cNvPr id="76819" name="Text Box 40"/>
          <p:cNvSpPr txBox="1">
            <a:spLocks noChangeArrowheads="1"/>
          </p:cNvSpPr>
          <p:nvPr/>
        </p:nvSpPr>
        <p:spPr bwMode="auto">
          <a:xfrm>
            <a:off x="5181600" y="2667000"/>
            <a:ext cx="2514600" cy="304800"/>
          </a:xfrm>
          <a:prstGeom prst="rect">
            <a:avLst/>
          </a:prstGeom>
          <a:solidFill>
            <a:srgbClr val="FFFFFF"/>
          </a:solidFill>
          <a:ln w="9525">
            <a:noFill/>
            <a:miter lim="800000"/>
            <a:headEnd/>
            <a:tailEnd/>
          </a:ln>
        </p:spPr>
        <p:txBody>
          <a:bodyPr/>
          <a:lstStyle/>
          <a:p>
            <a:r>
              <a:rPr lang="en-US" sz="1200">
                <a:cs typeface="Times New Roman" pitchFamily="18" charset="0"/>
              </a:rPr>
              <a:t>-5       -  5        - 5       - 5       20</a:t>
            </a:r>
            <a:endParaRPr lang="en-US"/>
          </a:p>
        </p:txBody>
      </p:sp>
      <p:sp>
        <p:nvSpPr>
          <p:cNvPr id="76820" name="Line 41"/>
          <p:cNvSpPr>
            <a:spLocks noChangeShapeType="1"/>
          </p:cNvSpPr>
          <p:nvPr/>
        </p:nvSpPr>
        <p:spPr bwMode="auto">
          <a:xfrm flipH="1">
            <a:off x="7086600" y="2819400"/>
            <a:ext cx="152400" cy="0"/>
          </a:xfrm>
          <a:prstGeom prst="line">
            <a:avLst/>
          </a:prstGeom>
          <a:noFill/>
          <a:ln w="3175">
            <a:solidFill>
              <a:schemeClr val="tx1"/>
            </a:solidFill>
            <a:round/>
            <a:headEnd/>
            <a:tailEnd type="triangle" w="med" len="med"/>
          </a:ln>
        </p:spPr>
        <p:txBody>
          <a:bodyPr/>
          <a:lstStyle/>
          <a:p>
            <a:endParaRPr lang="en-US"/>
          </a:p>
        </p:txBody>
      </p:sp>
      <p:sp>
        <p:nvSpPr>
          <p:cNvPr id="76821" name="Text Box 42"/>
          <p:cNvSpPr txBox="1">
            <a:spLocks noChangeArrowheads="1"/>
          </p:cNvSpPr>
          <p:nvPr/>
        </p:nvSpPr>
        <p:spPr bwMode="auto">
          <a:xfrm>
            <a:off x="4953000" y="3022600"/>
            <a:ext cx="282575" cy="304800"/>
          </a:xfrm>
          <a:prstGeom prst="rect">
            <a:avLst/>
          </a:prstGeom>
          <a:noFill/>
          <a:ln w="9525">
            <a:noFill/>
            <a:miter lim="800000"/>
            <a:headEnd/>
            <a:tailEnd/>
          </a:ln>
        </p:spPr>
        <p:txBody>
          <a:bodyPr wrap="none">
            <a:spAutoFit/>
          </a:bodyPr>
          <a:lstStyle/>
          <a:p>
            <a:r>
              <a:rPr lang="en-US" sz="1400"/>
              <a:t>0</a:t>
            </a:r>
          </a:p>
        </p:txBody>
      </p:sp>
      <p:sp>
        <p:nvSpPr>
          <p:cNvPr id="76822" name="Line 43"/>
          <p:cNvSpPr>
            <a:spLocks noChangeShapeType="1"/>
          </p:cNvSpPr>
          <p:nvPr/>
        </p:nvSpPr>
        <p:spPr bwMode="auto">
          <a:xfrm>
            <a:off x="304800" y="3962400"/>
            <a:ext cx="457200" cy="0"/>
          </a:xfrm>
          <a:prstGeom prst="line">
            <a:avLst/>
          </a:prstGeom>
          <a:noFill/>
          <a:ln w="9525">
            <a:solidFill>
              <a:schemeClr val="tx1"/>
            </a:solidFill>
            <a:round/>
            <a:headEnd/>
            <a:tailEnd type="triangle" w="med" len="med"/>
          </a:ln>
        </p:spPr>
        <p:txBody>
          <a:bodyPr/>
          <a:lstStyle/>
          <a:p>
            <a:endParaRPr lang="en-US"/>
          </a:p>
        </p:txBody>
      </p:sp>
      <p:sp>
        <p:nvSpPr>
          <p:cNvPr id="76823" name="Line 44"/>
          <p:cNvSpPr>
            <a:spLocks noChangeShapeType="1"/>
          </p:cNvSpPr>
          <p:nvPr/>
        </p:nvSpPr>
        <p:spPr bwMode="auto">
          <a:xfrm>
            <a:off x="1219200" y="3962400"/>
            <a:ext cx="457200" cy="0"/>
          </a:xfrm>
          <a:prstGeom prst="line">
            <a:avLst/>
          </a:prstGeom>
          <a:noFill/>
          <a:ln w="9525">
            <a:solidFill>
              <a:schemeClr val="tx1"/>
            </a:solidFill>
            <a:round/>
            <a:headEnd/>
            <a:tailEnd type="triangle" w="med" len="med"/>
          </a:ln>
        </p:spPr>
        <p:txBody>
          <a:bodyPr/>
          <a:lstStyle/>
          <a:p>
            <a:endParaRPr lang="en-US"/>
          </a:p>
        </p:txBody>
      </p:sp>
      <p:sp>
        <p:nvSpPr>
          <p:cNvPr id="76824" name="Line 45"/>
          <p:cNvSpPr>
            <a:spLocks noChangeShapeType="1"/>
          </p:cNvSpPr>
          <p:nvPr/>
        </p:nvSpPr>
        <p:spPr bwMode="auto">
          <a:xfrm>
            <a:off x="1676400" y="3962400"/>
            <a:ext cx="457200" cy="0"/>
          </a:xfrm>
          <a:prstGeom prst="line">
            <a:avLst/>
          </a:prstGeom>
          <a:noFill/>
          <a:ln w="9525">
            <a:solidFill>
              <a:schemeClr val="tx1"/>
            </a:solidFill>
            <a:round/>
            <a:headEnd/>
            <a:tailEnd type="triangle" w="med" len="med"/>
          </a:ln>
        </p:spPr>
        <p:txBody>
          <a:bodyPr/>
          <a:lstStyle/>
          <a:p>
            <a:endParaRPr lang="en-US"/>
          </a:p>
        </p:txBody>
      </p:sp>
      <p:sp>
        <p:nvSpPr>
          <p:cNvPr id="76825" name="Line 46"/>
          <p:cNvSpPr>
            <a:spLocks noChangeShapeType="1"/>
          </p:cNvSpPr>
          <p:nvPr/>
        </p:nvSpPr>
        <p:spPr bwMode="auto">
          <a:xfrm>
            <a:off x="762000" y="3962400"/>
            <a:ext cx="457200" cy="0"/>
          </a:xfrm>
          <a:prstGeom prst="line">
            <a:avLst/>
          </a:prstGeom>
          <a:noFill/>
          <a:ln w="9525">
            <a:solidFill>
              <a:schemeClr val="tx1"/>
            </a:solidFill>
            <a:round/>
            <a:headEnd/>
            <a:tailEnd type="triangle" w="med" len="med"/>
          </a:ln>
        </p:spPr>
        <p:txBody>
          <a:bodyPr/>
          <a:lstStyle/>
          <a:p>
            <a:endParaRPr lang="en-US"/>
          </a:p>
        </p:txBody>
      </p:sp>
      <p:sp>
        <p:nvSpPr>
          <p:cNvPr id="76826" name="Text Box 47"/>
          <p:cNvSpPr txBox="1">
            <a:spLocks noChangeArrowheads="1"/>
          </p:cNvSpPr>
          <p:nvPr/>
        </p:nvSpPr>
        <p:spPr bwMode="auto">
          <a:xfrm>
            <a:off x="152400" y="3998913"/>
            <a:ext cx="2098675" cy="366712"/>
          </a:xfrm>
          <a:prstGeom prst="rect">
            <a:avLst/>
          </a:prstGeom>
          <a:noFill/>
          <a:ln w="9525">
            <a:noFill/>
            <a:miter lim="800000"/>
            <a:headEnd/>
            <a:tailEnd/>
          </a:ln>
        </p:spPr>
        <p:txBody>
          <a:bodyPr>
            <a:spAutoFit/>
          </a:bodyPr>
          <a:lstStyle/>
          <a:p>
            <a:r>
              <a:rPr lang="en-US"/>
              <a:t>0    5    10   15   20</a:t>
            </a:r>
          </a:p>
        </p:txBody>
      </p:sp>
      <p:sp>
        <p:nvSpPr>
          <p:cNvPr id="76827" name="Text Box 48"/>
          <p:cNvSpPr txBox="1">
            <a:spLocks noChangeArrowheads="1"/>
          </p:cNvSpPr>
          <p:nvPr/>
        </p:nvSpPr>
        <p:spPr bwMode="auto">
          <a:xfrm>
            <a:off x="5029200" y="4114800"/>
            <a:ext cx="2514600" cy="366713"/>
          </a:xfrm>
          <a:prstGeom prst="rect">
            <a:avLst/>
          </a:prstGeom>
          <a:noFill/>
          <a:ln w="9525">
            <a:noFill/>
            <a:miter lim="800000"/>
            <a:headEnd/>
            <a:tailEnd/>
          </a:ln>
        </p:spPr>
        <p:txBody>
          <a:bodyPr>
            <a:spAutoFit/>
          </a:bodyPr>
          <a:lstStyle/>
          <a:p>
            <a:r>
              <a:rPr lang="en-US"/>
              <a:t>0       5    10   15    20</a:t>
            </a:r>
          </a:p>
        </p:txBody>
      </p:sp>
      <p:sp>
        <p:nvSpPr>
          <p:cNvPr id="76828" name="Line 49"/>
          <p:cNvSpPr>
            <a:spLocks noChangeShapeType="1"/>
          </p:cNvSpPr>
          <p:nvPr/>
        </p:nvSpPr>
        <p:spPr bwMode="auto">
          <a:xfrm flipH="1">
            <a:off x="6629400" y="3962400"/>
            <a:ext cx="457200" cy="0"/>
          </a:xfrm>
          <a:prstGeom prst="line">
            <a:avLst/>
          </a:prstGeom>
          <a:noFill/>
          <a:ln w="9525">
            <a:solidFill>
              <a:schemeClr val="tx1"/>
            </a:solidFill>
            <a:round/>
            <a:headEnd/>
            <a:tailEnd type="triangle" w="med" len="med"/>
          </a:ln>
        </p:spPr>
        <p:txBody>
          <a:bodyPr/>
          <a:lstStyle/>
          <a:p>
            <a:endParaRPr lang="en-US"/>
          </a:p>
        </p:txBody>
      </p:sp>
      <p:sp>
        <p:nvSpPr>
          <p:cNvPr id="76829" name="Line 50"/>
          <p:cNvSpPr>
            <a:spLocks noChangeShapeType="1"/>
          </p:cNvSpPr>
          <p:nvPr/>
        </p:nvSpPr>
        <p:spPr bwMode="auto">
          <a:xfrm flipH="1">
            <a:off x="6172200" y="3962400"/>
            <a:ext cx="457200" cy="0"/>
          </a:xfrm>
          <a:prstGeom prst="line">
            <a:avLst/>
          </a:prstGeom>
          <a:noFill/>
          <a:ln w="9525">
            <a:solidFill>
              <a:schemeClr val="tx1"/>
            </a:solidFill>
            <a:round/>
            <a:headEnd/>
            <a:tailEnd type="triangle" w="med" len="med"/>
          </a:ln>
        </p:spPr>
        <p:txBody>
          <a:bodyPr/>
          <a:lstStyle/>
          <a:p>
            <a:endParaRPr lang="en-US"/>
          </a:p>
        </p:txBody>
      </p:sp>
      <p:sp>
        <p:nvSpPr>
          <p:cNvPr id="76830" name="Line 51"/>
          <p:cNvSpPr>
            <a:spLocks noChangeShapeType="1"/>
          </p:cNvSpPr>
          <p:nvPr/>
        </p:nvSpPr>
        <p:spPr bwMode="auto">
          <a:xfrm flipH="1">
            <a:off x="5715000" y="3962400"/>
            <a:ext cx="457200" cy="0"/>
          </a:xfrm>
          <a:prstGeom prst="line">
            <a:avLst/>
          </a:prstGeom>
          <a:noFill/>
          <a:ln w="9525">
            <a:solidFill>
              <a:schemeClr val="tx1"/>
            </a:solidFill>
            <a:round/>
            <a:headEnd/>
            <a:tailEnd type="triangle" w="med" len="med"/>
          </a:ln>
        </p:spPr>
        <p:txBody>
          <a:bodyPr/>
          <a:lstStyle/>
          <a:p>
            <a:endParaRPr lang="en-US"/>
          </a:p>
        </p:txBody>
      </p:sp>
      <p:sp>
        <p:nvSpPr>
          <p:cNvPr id="76831" name="Line 52"/>
          <p:cNvSpPr>
            <a:spLocks noChangeShapeType="1"/>
          </p:cNvSpPr>
          <p:nvPr/>
        </p:nvSpPr>
        <p:spPr bwMode="auto">
          <a:xfrm flipH="1">
            <a:off x="5257800" y="3962400"/>
            <a:ext cx="457200" cy="0"/>
          </a:xfrm>
          <a:prstGeom prst="line">
            <a:avLst/>
          </a:prstGeom>
          <a:noFill/>
          <a:ln w="9525">
            <a:solidFill>
              <a:schemeClr val="tx1"/>
            </a:solidFill>
            <a:round/>
            <a:headEnd/>
            <a:tailEnd type="triangle" w="med" len="med"/>
          </a:ln>
        </p:spPr>
        <p:txBody>
          <a:bodyPr/>
          <a:lstStyle/>
          <a:p>
            <a:endParaRPr lang="en-US"/>
          </a:p>
        </p:txBody>
      </p:sp>
      <p:sp>
        <p:nvSpPr>
          <p:cNvPr id="76832" name="Line 53"/>
          <p:cNvSpPr>
            <a:spLocks noChangeShapeType="1"/>
          </p:cNvSpPr>
          <p:nvPr/>
        </p:nvSpPr>
        <p:spPr bwMode="auto">
          <a:xfrm>
            <a:off x="304800" y="3810000"/>
            <a:ext cx="0" cy="228600"/>
          </a:xfrm>
          <a:prstGeom prst="line">
            <a:avLst/>
          </a:prstGeom>
          <a:noFill/>
          <a:ln w="28575">
            <a:solidFill>
              <a:schemeClr val="tx1"/>
            </a:solidFill>
            <a:round/>
            <a:headEnd/>
            <a:tailEnd/>
          </a:ln>
        </p:spPr>
        <p:txBody>
          <a:bodyPr/>
          <a:lstStyle/>
          <a:p>
            <a:endParaRPr lang="en-US"/>
          </a:p>
        </p:txBody>
      </p:sp>
      <p:sp>
        <p:nvSpPr>
          <p:cNvPr id="76833" name="Line 54"/>
          <p:cNvSpPr>
            <a:spLocks noChangeShapeType="1"/>
          </p:cNvSpPr>
          <p:nvPr/>
        </p:nvSpPr>
        <p:spPr bwMode="auto">
          <a:xfrm>
            <a:off x="7086600" y="3810000"/>
            <a:ext cx="0" cy="228600"/>
          </a:xfrm>
          <a:prstGeom prst="line">
            <a:avLst/>
          </a:prstGeom>
          <a:noFill/>
          <a:ln w="28575">
            <a:solidFill>
              <a:schemeClr val="tx1"/>
            </a:solidFill>
            <a:round/>
            <a:headEnd/>
            <a:tailEnd/>
          </a:ln>
        </p:spPr>
        <p:txBody>
          <a:bodyPr/>
          <a:lstStyle/>
          <a:p>
            <a:endParaRPr lang="en-US"/>
          </a:p>
        </p:txBody>
      </p:sp>
      <p:sp>
        <p:nvSpPr>
          <p:cNvPr id="76835" name="Text Box 55"/>
          <p:cNvSpPr txBox="1">
            <a:spLocks noChangeArrowheads="1"/>
          </p:cNvSpPr>
          <p:nvPr/>
        </p:nvSpPr>
        <p:spPr bwMode="auto">
          <a:xfrm>
            <a:off x="228600" y="4549775"/>
            <a:ext cx="3902075" cy="2308225"/>
          </a:xfrm>
          <a:prstGeom prst="rect">
            <a:avLst/>
          </a:prstGeom>
          <a:noFill/>
          <a:ln w="9525">
            <a:noFill/>
            <a:miter lim="800000"/>
            <a:headEnd/>
            <a:tailEnd/>
          </a:ln>
        </p:spPr>
        <p:txBody>
          <a:bodyPr>
            <a:spAutoFit/>
          </a:bodyPr>
          <a:lstStyle/>
          <a:p>
            <a:pPr>
              <a:defRPr/>
            </a:pPr>
            <a:r>
              <a:rPr lang="en-US" b="1" dirty="0">
                <a:latin typeface="+mn-lt"/>
              </a:rPr>
              <a:t>How many is 4    5s? </a:t>
            </a:r>
          </a:p>
          <a:p>
            <a:pPr>
              <a:defRPr/>
            </a:pPr>
            <a:endParaRPr lang="en-US" b="1" dirty="0">
              <a:latin typeface="+mn-lt"/>
            </a:endParaRPr>
          </a:p>
          <a:p>
            <a:pPr>
              <a:defRPr/>
            </a:pPr>
            <a:r>
              <a:rPr lang="en-US" b="1" dirty="0">
                <a:latin typeface="+mn-lt"/>
              </a:rPr>
              <a:t># of Groups * Objects in group</a:t>
            </a:r>
            <a:r>
              <a:rPr lang="en-US" b="1" dirty="0">
                <a:latin typeface="+mn-lt"/>
                <a:cs typeface="Arial" pitchFamily="34" charset="0"/>
              </a:rPr>
              <a:t> = Total objects</a:t>
            </a:r>
          </a:p>
          <a:p>
            <a:pPr>
              <a:defRPr/>
            </a:pPr>
            <a:endParaRPr lang="en-US" b="1" dirty="0">
              <a:latin typeface="+mn-lt"/>
              <a:cs typeface="Arial" pitchFamily="34" charset="0"/>
            </a:endParaRPr>
          </a:p>
          <a:p>
            <a:pPr>
              <a:defRPr/>
            </a:pPr>
            <a:r>
              <a:rPr lang="en-US" b="1" dirty="0">
                <a:latin typeface="+mn-lt"/>
                <a:cs typeface="Arial" pitchFamily="34" charset="0"/>
              </a:rPr>
              <a:t>Factor * </a:t>
            </a:r>
            <a:r>
              <a:rPr lang="en-US" b="1" dirty="0">
                <a:latin typeface="+mn-lt"/>
              </a:rPr>
              <a:t>Factor  = Product</a:t>
            </a:r>
          </a:p>
          <a:p>
            <a:pPr>
              <a:defRPr/>
            </a:pPr>
            <a:endParaRPr lang="en-US" b="1" dirty="0">
              <a:latin typeface="+mn-lt"/>
            </a:endParaRPr>
          </a:p>
          <a:p>
            <a:pPr>
              <a:defRPr/>
            </a:pPr>
            <a:r>
              <a:rPr lang="en-US" b="1" dirty="0">
                <a:latin typeface="+mn-lt"/>
              </a:rPr>
              <a:t>  </a:t>
            </a:r>
          </a:p>
        </p:txBody>
      </p:sp>
      <p:sp>
        <p:nvSpPr>
          <p:cNvPr id="4" name="TextBox 46"/>
          <p:cNvSpPr txBox="1">
            <a:spLocks noChangeArrowheads="1"/>
          </p:cNvSpPr>
          <p:nvPr/>
        </p:nvSpPr>
        <p:spPr bwMode="auto">
          <a:xfrm>
            <a:off x="381000" y="228600"/>
            <a:ext cx="4114800" cy="830263"/>
          </a:xfrm>
          <a:prstGeom prst="rect">
            <a:avLst/>
          </a:prstGeom>
          <a:noFill/>
          <a:ln w="9525">
            <a:noFill/>
            <a:miter lim="800000"/>
            <a:headEnd/>
            <a:tailEnd/>
          </a:ln>
        </p:spPr>
        <p:txBody>
          <a:bodyPr>
            <a:spAutoFit/>
          </a:bodyPr>
          <a:lstStyle/>
          <a:p>
            <a:r>
              <a:rPr lang="en-US" sz="2400" b="1"/>
              <a:t>Multiplication</a:t>
            </a:r>
          </a:p>
          <a:p>
            <a:r>
              <a:rPr lang="en-US" sz="2400" b="1"/>
              <a:t>Repeated Addition </a:t>
            </a:r>
          </a:p>
        </p:txBody>
      </p:sp>
      <p:sp>
        <p:nvSpPr>
          <p:cNvPr id="76836" name="TextBox 47"/>
          <p:cNvSpPr txBox="1">
            <a:spLocks noChangeArrowheads="1"/>
          </p:cNvSpPr>
          <p:nvPr/>
        </p:nvSpPr>
        <p:spPr bwMode="auto">
          <a:xfrm>
            <a:off x="4724400" y="0"/>
            <a:ext cx="4114800" cy="1200150"/>
          </a:xfrm>
          <a:prstGeom prst="rect">
            <a:avLst/>
          </a:prstGeom>
          <a:noFill/>
          <a:ln w="9525">
            <a:noFill/>
            <a:miter lim="800000"/>
            <a:headEnd/>
            <a:tailEnd/>
          </a:ln>
        </p:spPr>
        <p:txBody>
          <a:bodyPr>
            <a:spAutoFit/>
          </a:bodyPr>
          <a:lstStyle/>
          <a:p>
            <a:r>
              <a:rPr lang="en-US" sz="2400" b="1"/>
              <a:t>Division</a:t>
            </a:r>
          </a:p>
          <a:p>
            <a:r>
              <a:rPr lang="en-US" sz="2400" b="1"/>
              <a:t>Repeated Subtraction/Measurement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1646</Words>
  <Application>Microsoft Office PowerPoint</Application>
  <PresentationFormat>On-screen Show (4:3)</PresentationFormat>
  <Paragraphs>275</Paragraphs>
  <Slides>12</Slides>
  <Notes>10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Office Theme</vt:lpstr>
      <vt:lpstr>MathType 5.0 Equation</vt:lpstr>
      <vt:lpstr>Proposed Unit 5  Slides 63- 73</vt:lpstr>
      <vt:lpstr>Structures of Addition</vt:lpstr>
      <vt:lpstr>Structure 3 types of subtraction</vt:lpstr>
      <vt:lpstr>Slide 4</vt:lpstr>
      <vt:lpstr>Slide 5</vt:lpstr>
      <vt:lpstr>Slide 6</vt:lpstr>
      <vt:lpstr>STRUCTURE: 3 Types of Multiplication: 4 x 3</vt:lpstr>
      <vt:lpstr>STRUCTURE: 3 Types of Division:  </vt:lpstr>
      <vt:lpstr>Slide 9</vt:lpstr>
      <vt:lpstr>Slide 10</vt:lpstr>
      <vt:lpstr>Multiplication Fundamental Counting Principle</vt:lpstr>
      <vt:lpstr>Division Partitive/Unitizing/Fair Shares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Proposed Unit 5  Slides 63- 73</dc:title>
  <dc:creator>Carol Hale</dc:creator>
  <cp:lastModifiedBy>Carol Hale</cp:lastModifiedBy>
  <cp:revision>1</cp:revision>
  <dcterms:created xsi:type="dcterms:W3CDTF">2010-09-18T17:26:33Z</dcterms:created>
  <dcterms:modified xsi:type="dcterms:W3CDTF">2010-09-18T17:27:20Z</dcterms:modified>
</cp:coreProperties>
</file>